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72EF-FA5E-44FE-9EE9-83D404C418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CE147C-C7DE-4A56-80F7-F0EDFF7B60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25071-CC7A-4D8B-B880-D590E30D8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30DD-5061-4CB1-ACA1-5ACF2E3DEA09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A68FDB-F120-4AF0-9153-D670D80D9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4AA16-82B5-4D20-BC4F-6813AA61C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C20-E731-457F-BEE2-90EBA0E20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9274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6D23F-1A11-4550-B29D-807E1B71A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CE4EB2-0770-4A6E-A26A-57033D18C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F381C-2940-4117-A917-E10FCD712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30DD-5061-4CB1-ACA1-5ACF2E3DEA09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7F542-F092-4F24-BE1C-CFA0A532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EDF4C-D09D-445E-A19C-1B744FA38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C20-E731-457F-BEE2-90EBA0E20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304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E811E-017F-472B-B6C0-7EF14ABE15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B83344-30D8-44AF-B6CA-9EFF20937B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717831-89A3-4B07-8899-839F9BBB5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30DD-5061-4CB1-ACA1-5ACF2E3DEA09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05184-6E24-436F-A475-7F50FCCA9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ADE3E-59C8-4939-9C21-E8B8D8C1B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C20-E731-457F-BEE2-90EBA0E20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43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0C52A-E1E5-461A-AA00-AFFA18D32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AF751-DED3-45BE-BD6E-A467D5FEC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F5A8B-18C0-4A60-8634-7C435DB65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30DD-5061-4CB1-ACA1-5ACF2E3DEA09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EE3B3-9560-443D-B6BA-6D954BF33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43831-700D-4DCA-B6B2-F88FDA465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C20-E731-457F-BEE2-90EBA0E20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074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E300-45BA-44B5-BF70-ED6FA8F8C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A96DF0-7C2B-4ADA-8B8D-FAE6BA76C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EA0FB-60E2-4365-B787-91D183B63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30DD-5061-4CB1-ACA1-5ACF2E3DEA09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BCF58-E0E7-4C2F-B783-A97FE148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55693-8384-45EC-92B0-F924E78AF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C20-E731-457F-BEE2-90EBA0E20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593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8C69-AA65-4422-A7EF-724A1E84E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06C1E-8972-4343-BA02-4A6096BEF9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10D56-B16A-4236-8B4C-CB243ED494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4C4E4-A454-4CE7-BFBE-7B9D2C58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30DD-5061-4CB1-ACA1-5ACF2E3DEA09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8FA03-3FEA-4EAC-A64B-3CFFAE76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F3783B-F958-498A-9B04-F411B9A2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C20-E731-457F-BEE2-90EBA0E20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50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16151-FB90-4516-BCA7-D76F220CA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34DEAB-B1F9-45B5-886B-4961093F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522C77-CA76-42BB-B2D8-17F7AB0F4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252E58-9184-41F5-843D-541CF07152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EE9AD9-1FF6-4AE4-B881-36BF44158E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FAD6D-A7DE-4828-B6E3-A8F4640D1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30DD-5061-4CB1-ACA1-5ACF2E3DEA09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A6D366-E117-4C41-92C8-EF9190C19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25D68B-25EC-4BA5-9E5E-462564468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C20-E731-457F-BEE2-90EBA0E20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0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6ECB-C4BD-4F7A-8C98-08158FAF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64EE7-86AE-4E21-8F11-CC3410768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30DD-5061-4CB1-ACA1-5ACF2E3DEA09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B7D8A-7B04-4DE8-9CE7-86312E216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E979A7-3C50-44A8-92C2-638E816BB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C20-E731-457F-BEE2-90EBA0E20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414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338709-FD26-4A6B-814C-78B8FAECB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30DD-5061-4CB1-ACA1-5ACF2E3DEA09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3CA30-127C-4ED5-957D-F542DC175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A4128D-B026-4026-A048-E03D57730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C20-E731-457F-BEE2-90EBA0E20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21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D5132-A802-4F30-B4BB-D1D48A57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B1A0D1-C4C1-431F-9734-8AEB90006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FCD4E-6099-4D9B-9B52-F5F2CD744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7849EA-EFBF-4D50-ADC0-7B500B51F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30DD-5061-4CB1-ACA1-5ACF2E3DEA09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3480D-170F-4F27-AB6E-062C8B82B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435CF0-B5A7-4D26-AA36-D65C5A31F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C20-E731-457F-BEE2-90EBA0E20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927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8E51-C5DF-41F2-BEF9-B8715FD83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1AFB35-3448-4C85-9655-3F22899913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4F16D-9000-4DC1-ADDB-4F62879B29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0B828-B00F-476D-8D8E-BCE1A3501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B30DD-5061-4CB1-ACA1-5ACF2E3DEA09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E5DF31-31F2-4D13-AD6E-8B55E556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0CB26-F86E-43FC-B5C6-35EF19293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FAC20-E731-457F-BEE2-90EBA0E20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973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BD750F-0AC3-4472-8702-ED23B55A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41BA4-567E-40BC-8428-61889ADD0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AAF14D-1A43-4B28-80B0-B2D788A589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B30DD-5061-4CB1-ACA1-5ACF2E3DEA09}" type="datetimeFigureOut">
              <a:rPr lang="en-GB" smtClean="0"/>
              <a:t>10/11/2020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762C8-4C02-4B13-BE07-061BF2E2B3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4F551-24F2-472C-BAC2-B8C9318C6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FAC20-E731-457F-BEE2-90EBA0E201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260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0746-26A6-410B-BA54-96AA375733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KS1 Dance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798133-619B-4295-99E5-E0C602BC0A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We have put lots of resources together to create a booklet of KS1 Dance  activities. </a:t>
            </a:r>
          </a:p>
          <a:p>
            <a:r>
              <a:rPr lang="en-GB" dirty="0"/>
              <a:t>Enjoy </a:t>
            </a:r>
            <a:r>
              <a:rPr lang="en-GB" dirty="0">
                <a:sym typeface="Wingdings" panose="05000000000000000000" pitchFamily="2" charset="2"/>
              </a:rPr>
              <a:t>. 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E4347A-FC43-4843-A6DD-2C35D9F04EE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7085" cy="8070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4B84B-B563-41C7-B6B3-BDECFD7DF8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415" y="153752"/>
            <a:ext cx="807085" cy="8070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A5EBAB-E93D-4F8C-B212-EEABCF6DB4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704" y="332656"/>
            <a:ext cx="7315200" cy="218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629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4655C8D-5D54-459D-9CA1-D11EB3734E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56" t="10029" r="33043" b="5099"/>
          <a:stretch/>
        </p:blipFill>
        <p:spPr>
          <a:xfrm>
            <a:off x="3260035" y="0"/>
            <a:ext cx="55261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03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91BA5F-8569-4C01-9CAA-049D0F94D4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13" t="10222" r="32935" b="4906"/>
          <a:stretch/>
        </p:blipFill>
        <p:spPr>
          <a:xfrm>
            <a:off x="3154017" y="0"/>
            <a:ext cx="542013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50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A2741E8-08AA-42BE-BD42-291063AD17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522" t="10415" r="33043" b="5485"/>
          <a:stretch/>
        </p:blipFill>
        <p:spPr>
          <a:xfrm>
            <a:off x="3299792" y="-9390"/>
            <a:ext cx="5115338" cy="68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7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B03E96-3B5F-4FC1-B201-9CC3095DD1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70" t="10028" r="17283" b="5293"/>
          <a:stretch/>
        </p:blipFill>
        <p:spPr>
          <a:xfrm>
            <a:off x="0" y="0"/>
            <a:ext cx="852114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1388435-C4FF-4DA5-BED5-0C95A34E3308}"/>
              </a:ext>
            </a:extLst>
          </p:cNvPr>
          <p:cNvSpPr txBox="1"/>
          <p:nvPr/>
        </p:nvSpPr>
        <p:spPr>
          <a:xfrm>
            <a:off x="9117496" y="344557"/>
            <a:ext cx="2796208" cy="39703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Hop Little Bunnies Song –</a:t>
            </a:r>
          </a:p>
          <a:p>
            <a:r>
              <a:rPr lang="en-GB" dirty="0">
                <a:solidFill>
                  <a:srgbClr val="7030A0"/>
                </a:solidFill>
              </a:rPr>
              <a:t>See the bunnies sleeping till its nearly noon,</a:t>
            </a:r>
          </a:p>
          <a:p>
            <a:r>
              <a:rPr lang="en-GB" dirty="0">
                <a:solidFill>
                  <a:srgbClr val="7030A0"/>
                </a:solidFill>
              </a:rPr>
              <a:t>Shall we wake them with a merry tune?</a:t>
            </a:r>
          </a:p>
          <a:p>
            <a:r>
              <a:rPr lang="en-GB" dirty="0">
                <a:solidFill>
                  <a:srgbClr val="7030A0"/>
                </a:solidFill>
              </a:rPr>
              <a:t>Their so still… are they ill?</a:t>
            </a:r>
          </a:p>
          <a:p>
            <a:r>
              <a:rPr lang="en-GB" dirty="0" err="1">
                <a:solidFill>
                  <a:srgbClr val="7030A0"/>
                </a:solidFill>
              </a:rPr>
              <a:t>Shhhhhhh</a:t>
            </a:r>
            <a:r>
              <a:rPr lang="en-GB" dirty="0">
                <a:solidFill>
                  <a:srgbClr val="7030A0"/>
                </a:solidFill>
              </a:rPr>
              <a:t>…….</a:t>
            </a:r>
          </a:p>
          <a:p>
            <a:r>
              <a:rPr lang="en-GB" dirty="0">
                <a:solidFill>
                  <a:srgbClr val="7030A0"/>
                </a:solidFill>
              </a:rPr>
              <a:t>WAKE UP BUNNIES,</a:t>
            </a:r>
          </a:p>
          <a:p>
            <a:r>
              <a:rPr lang="en-GB" dirty="0">
                <a:solidFill>
                  <a:srgbClr val="7030A0"/>
                </a:solidFill>
              </a:rPr>
              <a:t>Hop little bunnies hop, hop, hop</a:t>
            </a:r>
          </a:p>
          <a:p>
            <a:r>
              <a:rPr lang="en-GB" dirty="0">
                <a:solidFill>
                  <a:srgbClr val="7030A0"/>
                </a:solidFill>
              </a:rPr>
              <a:t>Hope little bunnies </a:t>
            </a:r>
            <a:r>
              <a:rPr lang="en-GB" dirty="0" err="1">
                <a:solidFill>
                  <a:srgbClr val="7030A0"/>
                </a:solidFill>
              </a:rPr>
              <a:t>hop,hop</a:t>
            </a:r>
            <a:r>
              <a:rPr lang="en-GB" dirty="0">
                <a:solidFill>
                  <a:srgbClr val="7030A0"/>
                </a:solidFill>
              </a:rPr>
              <a:t> hop,</a:t>
            </a:r>
          </a:p>
          <a:p>
            <a:r>
              <a:rPr lang="en-GB" dirty="0">
                <a:solidFill>
                  <a:srgbClr val="7030A0"/>
                </a:solidFill>
              </a:rPr>
              <a:t>Hop little bunnies hop and STOP!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3F0130-3423-462C-8A9B-4C165F6FEDAE}"/>
              </a:ext>
            </a:extLst>
          </p:cNvPr>
          <p:cNvSpPr txBox="1"/>
          <p:nvPr/>
        </p:nvSpPr>
        <p:spPr>
          <a:xfrm>
            <a:off x="8521148" y="4492487"/>
            <a:ext cx="33925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you are learning from home, with help from an adult can you sing the above bunny song and do the different actions? Good luck little bunnies </a:t>
            </a:r>
            <a:r>
              <a:rPr lang="en-GB" dirty="0">
                <a:sym typeface="Wingdings" panose="05000000000000000000" pitchFamily="2" charset="2"/>
              </a:rPr>
              <a:t>. </a:t>
            </a:r>
            <a:endParaRPr lang="en-GB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9DCC0EC-A255-4AB3-9B6B-7379139D388C}"/>
              </a:ext>
            </a:extLst>
          </p:cNvPr>
          <p:cNvCxnSpPr/>
          <p:nvPr/>
        </p:nvCxnSpPr>
        <p:spPr>
          <a:xfrm flipH="1" flipV="1">
            <a:off x="4638261" y="4214191"/>
            <a:ext cx="3684104" cy="954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538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58D34-E7EC-4D67-8D2E-5CA205D8F0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35" t="10996" r="17064" b="5099"/>
          <a:stretch/>
        </p:blipFill>
        <p:spPr>
          <a:xfrm>
            <a:off x="-1" y="0"/>
            <a:ext cx="8494643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0C2CF5-42A0-4E07-924A-95737587E589}"/>
              </a:ext>
            </a:extLst>
          </p:cNvPr>
          <p:cNvSpPr txBox="1"/>
          <p:nvPr/>
        </p:nvSpPr>
        <p:spPr>
          <a:xfrm>
            <a:off x="9011478" y="861392"/>
            <a:ext cx="3034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Learning from home –</a:t>
            </a:r>
          </a:p>
          <a:p>
            <a:r>
              <a:rPr lang="en-GB" dirty="0"/>
              <a:t>Can you practice moving through space pretending to be the jungle animals outlined? </a:t>
            </a:r>
          </a:p>
          <a:p>
            <a:r>
              <a:rPr lang="en-GB" dirty="0"/>
              <a:t>Think about how the animal moves? </a:t>
            </a:r>
          </a:p>
          <a:p>
            <a:endParaRPr lang="en-GB" dirty="0"/>
          </a:p>
          <a:p>
            <a:r>
              <a:rPr lang="en-GB" dirty="0"/>
              <a:t>Fast or slow?</a:t>
            </a:r>
          </a:p>
          <a:p>
            <a:r>
              <a:rPr lang="en-GB" dirty="0"/>
              <a:t>Big or small?</a:t>
            </a:r>
          </a:p>
          <a:p>
            <a:r>
              <a:rPr lang="en-GB" dirty="0"/>
              <a:t>Loud or quite?</a:t>
            </a:r>
          </a:p>
          <a:p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EA2260F-31B2-4E9E-8A6F-F626BE379F64}"/>
              </a:ext>
            </a:extLst>
          </p:cNvPr>
          <p:cNvCxnSpPr>
            <a:stCxn id="5" idx="1"/>
          </p:cNvCxnSpPr>
          <p:nvPr/>
        </p:nvCxnSpPr>
        <p:spPr>
          <a:xfrm flipH="1">
            <a:off x="5393635" y="2569552"/>
            <a:ext cx="3617843" cy="2266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322DA3-418B-41D8-AF5B-54E51E0E9981}"/>
              </a:ext>
            </a:extLst>
          </p:cNvPr>
          <p:cNvCxnSpPr/>
          <p:nvPr/>
        </p:nvCxnSpPr>
        <p:spPr>
          <a:xfrm flipH="1">
            <a:off x="6533322" y="2968487"/>
            <a:ext cx="2478156" cy="1417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126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717CF-8710-4B03-B3A5-FC3BEC077F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52" t="10029" r="16848" b="5099"/>
          <a:stretch/>
        </p:blipFill>
        <p:spPr>
          <a:xfrm>
            <a:off x="0" y="0"/>
            <a:ext cx="887895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7925DC-ADB7-49A7-9A85-56ED742C44BC}"/>
              </a:ext>
            </a:extLst>
          </p:cNvPr>
          <p:cNvSpPr txBox="1"/>
          <p:nvPr/>
        </p:nvSpPr>
        <p:spPr>
          <a:xfrm>
            <a:off x="9011478" y="861392"/>
            <a:ext cx="30347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Learning from home –</a:t>
            </a:r>
          </a:p>
          <a:p>
            <a:r>
              <a:rPr lang="en-GB" dirty="0"/>
              <a:t>Can you practice moving through space pretending to be the artic animals outlined? </a:t>
            </a:r>
          </a:p>
          <a:p>
            <a:r>
              <a:rPr lang="en-GB" dirty="0"/>
              <a:t>Think about how the animal moves? </a:t>
            </a:r>
          </a:p>
          <a:p>
            <a:endParaRPr lang="en-GB" dirty="0"/>
          </a:p>
          <a:p>
            <a:r>
              <a:rPr lang="en-GB" dirty="0"/>
              <a:t>Fast or slow?</a:t>
            </a:r>
          </a:p>
          <a:p>
            <a:r>
              <a:rPr lang="en-GB" dirty="0"/>
              <a:t>Big or small?</a:t>
            </a:r>
          </a:p>
          <a:p>
            <a:r>
              <a:rPr lang="en-GB" dirty="0"/>
              <a:t>Loud or quite?</a:t>
            </a:r>
          </a:p>
          <a:p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941A3AD-6353-4971-8E13-1299AFAD8B6C}"/>
              </a:ext>
            </a:extLst>
          </p:cNvPr>
          <p:cNvCxnSpPr>
            <a:cxnSpLocks/>
          </p:cNvCxnSpPr>
          <p:nvPr/>
        </p:nvCxnSpPr>
        <p:spPr>
          <a:xfrm flipH="1">
            <a:off x="5632174" y="1855304"/>
            <a:ext cx="3379304" cy="24781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081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218DB4-DBF7-4DC0-96CA-46A24B9A08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43" t="11188" r="17065" b="4712"/>
          <a:stretch/>
        </p:blipFill>
        <p:spPr>
          <a:xfrm>
            <a:off x="0" y="0"/>
            <a:ext cx="899822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12092D-62A8-4BA8-8C0E-1A7661782B5A}"/>
              </a:ext>
            </a:extLst>
          </p:cNvPr>
          <p:cNvSpPr txBox="1"/>
          <p:nvPr/>
        </p:nvSpPr>
        <p:spPr>
          <a:xfrm>
            <a:off x="9011478" y="861392"/>
            <a:ext cx="30347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Learning from home –</a:t>
            </a:r>
          </a:p>
          <a:p>
            <a:r>
              <a:rPr lang="en-GB" dirty="0"/>
              <a:t>Can you practice moving through space pretending to be tricky jungle animals outlined? </a:t>
            </a:r>
          </a:p>
          <a:p>
            <a:r>
              <a:rPr lang="en-GB" dirty="0"/>
              <a:t>Think about how the animal moves? </a:t>
            </a:r>
          </a:p>
          <a:p>
            <a:endParaRPr lang="en-GB" dirty="0"/>
          </a:p>
          <a:p>
            <a:r>
              <a:rPr lang="en-GB" dirty="0"/>
              <a:t>Fast or slow?</a:t>
            </a:r>
          </a:p>
          <a:p>
            <a:r>
              <a:rPr lang="en-GB" dirty="0"/>
              <a:t>Big or small?</a:t>
            </a:r>
          </a:p>
          <a:p>
            <a:r>
              <a:rPr lang="en-GB" dirty="0"/>
              <a:t>Loud or quite?</a:t>
            </a:r>
          </a:p>
          <a:p>
            <a:endParaRPr lang="en-GB" dirty="0"/>
          </a:p>
          <a:p>
            <a:r>
              <a:rPr lang="en-GB" dirty="0"/>
              <a:t>Good Luck. </a:t>
            </a:r>
          </a:p>
          <a:p>
            <a:endParaRPr lang="en-GB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040A068-6DA9-43F5-A38E-2A0A3A36B12A}"/>
              </a:ext>
            </a:extLst>
          </p:cNvPr>
          <p:cNvCxnSpPr/>
          <p:nvPr/>
        </p:nvCxnSpPr>
        <p:spPr>
          <a:xfrm flipH="1">
            <a:off x="5804452" y="3988904"/>
            <a:ext cx="3405809" cy="7288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218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226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Wingdings</vt:lpstr>
      <vt:lpstr>Office Theme</vt:lpstr>
      <vt:lpstr>KS1 Dance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KS1 Dance</dc:title>
  <dc:creator>L.Bentley</dc:creator>
  <cp:lastModifiedBy>L.Bentley</cp:lastModifiedBy>
  <cp:revision>5</cp:revision>
  <dcterms:created xsi:type="dcterms:W3CDTF">2020-11-10T21:26:50Z</dcterms:created>
  <dcterms:modified xsi:type="dcterms:W3CDTF">2020-11-10T22:59:19Z</dcterms:modified>
</cp:coreProperties>
</file>