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660"/>
  </p:normalViewPr>
  <p:slideViewPr>
    <p:cSldViewPr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7DBE-A0A3-42ED-9F6A-38A89230D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KS2 Hockey.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C7CFC-7B59-42CB-93DC-08793C954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Lots of resources put together to create a booklet of Hockey activities.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BCEA4-C3D6-4ADD-9145-E7D7779DF4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07085" cy="8070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82E72-10F5-4FCA-963C-006430837F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119" y="316959"/>
            <a:ext cx="807085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2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8748D1B-9209-480B-85CD-AE89D6A35D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130816"/>
              </p:ext>
            </p:extLst>
          </p:nvPr>
        </p:nvGraphicFramePr>
        <p:xfrm>
          <a:off x="1259632" y="116632"/>
          <a:ext cx="6624736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7715158" imgH="7714896" progId="AcroExch.Document.DC">
                  <p:embed/>
                </p:oleObj>
              </mc:Choice>
              <mc:Fallback>
                <p:oleObj name="Acrobat Document" r:id="rId3" imgW="7715158" imgH="77148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16632"/>
                        <a:ext cx="6624736" cy="662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55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C7E4DC9-3E7A-473F-9C1D-5C6530733FC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399225"/>
              </p:ext>
            </p:extLst>
          </p:nvPr>
        </p:nvGraphicFramePr>
        <p:xfrm>
          <a:off x="2339752" y="68234"/>
          <a:ext cx="5040559" cy="6721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Acrobat Document" r:id="rId3" imgW="4028918" imgH="5371770" progId="AcroExch.Document.DC">
                  <p:embed/>
                </p:oleObj>
              </mc:Choice>
              <mc:Fallback>
                <p:oleObj name="Acrobat Document" r:id="rId3" imgW="4028918" imgH="537177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68234"/>
                        <a:ext cx="5040559" cy="6721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29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Adobe Acrobat Document</vt:lpstr>
      <vt:lpstr>KS2 Hockey. </vt:lpstr>
      <vt:lpstr>PowerPoint Presentation</vt:lpstr>
      <vt:lpstr>PowerPoint Presentation</vt:lpstr>
    </vt:vector>
  </TitlesOfParts>
  <Company>St louis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Louis Primary</dc:creator>
  <cp:lastModifiedBy>C.McCawley</cp:lastModifiedBy>
  <cp:revision>46</cp:revision>
  <dcterms:created xsi:type="dcterms:W3CDTF">2013-10-07T13:53:21Z</dcterms:created>
  <dcterms:modified xsi:type="dcterms:W3CDTF">2021-01-11T11:35:40Z</dcterms:modified>
</cp:coreProperties>
</file>