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6BEED-71CB-47C4-83E0-ECC1CB617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7026A-63AD-4AAD-9D43-32DA51BDE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4D0D6-2F61-43C4-AB92-192AE601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F3-4DB3-487D-B590-867931F5163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D7AE5-41F1-47C3-8ABC-43C99A57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57300-0482-49D9-91B3-C3832A69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D6EB-D235-4E3A-8824-6C9B014A4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7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A1D1-DF7B-4BF2-BE94-38DB8AB5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85D8D-C08F-4AF3-982A-8EA9E15E3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B2247-82FC-46FD-AAE2-D403D701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F3-4DB3-487D-B590-867931F5163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D09DC-D5C0-4504-9319-832FE3A9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0A517-EBB5-41C0-8060-673D12EF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D6EB-D235-4E3A-8824-6C9B014A4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64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D74CEB-370F-42C2-969E-E00D7C99C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BA4F9-185B-4783-A739-50262B8DB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9174B-0C3C-425D-AFF0-431C2436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F3-4DB3-487D-B590-867931F5163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90EEA-B3D6-4991-BFEC-0CBF9C21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18E72-51EC-4487-A23A-15DFF9B3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D6EB-D235-4E3A-8824-6C9B014A4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8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ACE71-3E7C-470A-87F8-A2877F1F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56B6E-24D1-4196-A80C-560809C7F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A1022-9792-45C9-AF4F-70B8A543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F3-4DB3-487D-B590-867931F5163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23A5B-6344-407A-A9A9-2EFCAAFB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FAEE2-E72C-4CE4-8405-9D96EC84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D6EB-D235-4E3A-8824-6C9B014A4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66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9F9-0816-4B62-A943-C1BB9D06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D7150-DA06-414F-B5D7-595C5F93B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38E7C-5DFA-474F-A226-F4692D43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F3-4DB3-487D-B590-867931F5163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8549C-481A-4E07-AF3E-A453432D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B41F6-1A6F-43B9-AE49-2D5B4225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D6EB-D235-4E3A-8824-6C9B014A4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8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AE69-4AE1-4178-A555-C5D967BA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AB4B5-005C-42AD-8A4C-2E8F059DB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0E52E-A127-4F72-9CC3-A413AB430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E7536-2041-4C11-BE74-4D637587D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F3-4DB3-487D-B590-867931F5163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F3D1F-F97B-412F-938D-1A0F47C3A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01F6D-F3C5-4A4D-AF22-E6A96FC2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D6EB-D235-4E3A-8824-6C9B014A4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72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810F-C59C-4E41-8C40-30DB1BD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A44E4-58AB-4424-A015-1B83B83CB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41A65-E198-4E78-A443-65D81A630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0270A-968F-480D-8982-BD134158C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772C9-B771-44F9-893F-4812F1A49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17343E-4645-4304-A0AD-A2BA3A23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F3-4DB3-487D-B590-867931F5163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AC039A-ACCA-43B5-AC82-FC1D2C65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2D2F0-39D2-487A-98AD-891DE589A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D6EB-D235-4E3A-8824-6C9B014A4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9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D73C-28BD-4796-BF7E-69CAC4ED6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C34F3-C4BD-44C4-8A20-BF52B1921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F3-4DB3-487D-B590-867931F5163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52B3F-F1D9-424F-98F3-DF27F463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08F48-8345-4EEF-9A81-CB831904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D6EB-D235-4E3A-8824-6C9B014A4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22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FB0D7-1BBD-43FF-992F-0437AB9DD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F3-4DB3-487D-B590-867931F5163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815AD-39DA-4047-93BB-AB107838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C2AA6-7170-452A-B03B-17131399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D6EB-D235-4E3A-8824-6C9B014A4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2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AEBA-7534-4D10-AC56-C3D10BB2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1A2A1-A461-4C87-9544-EC60A6C6F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52085-B5E8-4B7B-855D-2F14AF868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F107D-23D2-40D4-BF7F-08A5092C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F3-4DB3-487D-B590-867931F5163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614D6-5D76-413B-937B-BFFE99FE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3DE17-6DED-45A6-BD15-3113EC01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D6EB-D235-4E3A-8824-6C9B014A4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176D-7FCA-41B3-B8E7-37B85E74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BB0F50-76F7-4BD4-86AC-367AD8CEE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3E02A-B49B-404A-B3A8-6589A7718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BEADD-EF28-43C9-99BE-8468B149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F3-4DB3-487D-B590-867931F5163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2659F-EB67-4761-9506-3714E150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B29C9-23BF-4F3D-B466-6895ECD1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D6EB-D235-4E3A-8824-6C9B014A4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50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6F7DEE-8C20-487F-A8DA-15555C17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EA28B-3EB6-4456-81CD-47E18956E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DE5D7-9636-4BE1-9DA7-03D5C5B9D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08F3-4DB3-487D-B590-867931F5163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7713-EE01-4F37-8689-6AEDFA62A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28D1A-94A6-4B7F-845C-7E5A74DC6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FD6EB-D235-4E3A-8824-6C9B014A4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82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B830-04FA-4436-AA06-D3F7DF2637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KS1 Ball Skills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E571B-4C16-4BF2-AFDA-A2D30D5F8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0696"/>
            <a:ext cx="9144000" cy="1017104"/>
          </a:xfrm>
        </p:spPr>
        <p:txBody>
          <a:bodyPr/>
          <a:lstStyle/>
          <a:p>
            <a:r>
              <a:rPr lang="en-GB" sz="2800" dirty="0"/>
              <a:t>Lots of resources put together to create a booklet of Ball Skill related activities.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A8840-BD5C-4BCE-9851-FD85907AAF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7085" cy="807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772335-ACFF-4DBA-B910-7C67A4D65A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379" y="206760"/>
            <a:ext cx="807085" cy="807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6951E4-DC9A-47E2-9F9A-52924FBF8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10" y="193562"/>
            <a:ext cx="4137063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5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C2C348-244A-4172-9E14-A4E671514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13" t="10415" r="32935" b="5099"/>
          <a:stretch/>
        </p:blipFill>
        <p:spPr>
          <a:xfrm>
            <a:off x="3273287" y="-25938"/>
            <a:ext cx="5166891" cy="688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3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671B71-99BC-4C53-9764-9BC78D250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1" t="10802" r="16956" b="5099"/>
          <a:stretch/>
        </p:blipFill>
        <p:spPr>
          <a:xfrm>
            <a:off x="0" y="1"/>
            <a:ext cx="88392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5E5A7A-C527-49C0-BF4E-5A675EE42317}"/>
              </a:ext>
            </a:extLst>
          </p:cNvPr>
          <p:cNvSpPr txBox="1"/>
          <p:nvPr/>
        </p:nvSpPr>
        <p:spPr>
          <a:xfrm>
            <a:off x="9329530" y="2941983"/>
            <a:ext cx="2504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Learning From Home –</a:t>
            </a:r>
          </a:p>
          <a:p>
            <a:endParaRPr lang="en-GB" dirty="0"/>
          </a:p>
          <a:p>
            <a:r>
              <a:rPr lang="en-GB" dirty="0"/>
              <a:t>Finding a space either outside or inside, can you complete these activities outlined in the bullet points?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74ED87-4F06-411A-90E6-0FC160C5AFD8}"/>
              </a:ext>
            </a:extLst>
          </p:cNvPr>
          <p:cNvCxnSpPr/>
          <p:nvPr/>
        </p:nvCxnSpPr>
        <p:spPr>
          <a:xfrm flipH="1">
            <a:off x="6241774" y="4359965"/>
            <a:ext cx="3087756" cy="477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08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0A3F89-279F-47C3-9724-005F300D8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1" t="10415" r="17066" b="5679"/>
          <a:stretch/>
        </p:blipFill>
        <p:spPr>
          <a:xfrm>
            <a:off x="0" y="0"/>
            <a:ext cx="978134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7916B4-A6CD-43BA-9C86-296366C9E7E2}"/>
              </a:ext>
            </a:extLst>
          </p:cNvPr>
          <p:cNvSpPr txBox="1"/>
          <p:nvPr/>
        </p:nvSpPr>
        <p:spPr>
          <a:xfrm>
            <a:off x="9329530" y="2941983"/>
            <a:ext cx="2504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Learning From Home –</a:t>
            </a:r>
          </a:p>
          <a:p>
            <a:endParaRPr lang="en-GB" dirty="0"/>
          </a:p>
          <a:p>
            <a:r>
              <a:rPr lang="en-GB" dirty="0"/>
              <a:t>Finding a space either outside or inside, can you complete these activities outlined in the bullet points?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1D37E4-8B4F-4EEA-8DE9-C589ED971CE6}"/>
              </a:ext>
            </a:extLst>
          </p:cNvPr>
          <p:cNvCxnSpPr/>
          <p:nvPr/>
        </p:nvCxnSpPr>
        <p:spPr>
          <a:xfrm flipH="1">
            <a:off x="7699513" y="4823791"/>
            <a:ext cx="1669774" cy="23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80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975403-A4DB-4984-AD11-203902BF1C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1" t="9835" r="17065" b="5099"/>
          <a:stretch/>
        </p:blipFill>
        <p:spPr>
          <a:xfrm>
            <a:off x="0" y="-12907"/>
            <a:ext cx="12099235" cy="687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5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D1B82C-F832-4C16-961D-F38DF850E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78" t="10609" r="17065" b="5099"/>
          <a:stretch/>
        </p:blipFill>
        <p:spPr>
          <a:xfrm>
            <a:off x="1" y="1"/>
            <a:ext cx="12192000" cy="68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8CCBC-DFF3-451E-85EC-30CAB6EAA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40" t="11189" r="17283" b="14412"/>
          <a:stretch/>
        </p:blipFill>
        <p:spPr>
          <a:xfrm>
            <a:off x="-21380" y="-1"/>
            <a:ext cx="9006354" cy="6396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8237A1-6C6F-44A0-A5D0-8721E5958707}"/>
              </a:ext>
            </a:extLst>
          </p:cNvPr>
          <p:cNvSpPr txBox="1"/>
          <p:nvPr/>
        </p:nvSpPr>
        <p:spPr>
          <a:xfrm rot="781159">
            <a:off x="9321660" y="1161562"/>
            <a:ext cx="2707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Clever Catching from home. 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Can you….</a:t>
            </a:r>
          </a:p>
          <a:p>
            <a:r>
              <a:rPr lang="en-GB" dirty="0"/>
              <a:t>Complete all the tasks with a member of your family? </a:t>
            </a:r>
          </a:p>
        </p:txBody>
      </p:sp>
    </p:spTree>
    <p:extLst>
      <p:ext uri="{BB962C8B-B14F-4D97-AF65-F5344CB8AC3E}">
        <p14:creationId xmlns:p14="http://schemas.microsoft.com/office/powerpoint/2010/main" val="3709604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FA1B04-E3BC-4A9A-AC80-6852A9692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0" t="10028" r="17065" b="147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0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053A97-424D-417B-AC0D-6C1435A04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7" t="10222" r="16956" b="5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5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CEE5DF-5675-493E-B732-00662E7D3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1" t="10415" r="16848" b="5292"/>
          <a:stretch/>
        </p:blipFill>
        <p:spPr>
          <a:xfrm>
            <a:off x="0" y="-1"/>
            <a:ext cx="12192000" cy="687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5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CA000-95B6-4481-AC45-7AFB0A23A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30" t="10415" r="32935" b="4906"/>
          <a:stretch/>
        </p:blipFill>
        <p:spPr>
          <a:xfrm>
            <a:off x="2888973" y="0"/>
            <a:ext cx="4770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3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F42E9-D34F-4627-98AD-AB5E082BB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30" t="10416" r="32718" b="4712"/>
          <a:stretch/>
        </p:blipFill>
        <p:spPr>
          <a:xfrm>
            <a:off x="3286539" y="0"/>
            <a:ext cx="4916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53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83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KS1 Ball Skills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L.Bentley</dc:creator>
  <cp:lastModifiedBy>L.Bentley</cp:lastModifiedBy>
  <cp:revision>7</cp:revision>
  <dcterms:created xsi:type="dcterms:W3CDTF">2020-11-10T12:30:23Z</dcterms:created>
  <dcterms:modified xsi:type="dcterms:W3CDTF">2020-11-10T23:01:35Z</dcterms:modified>
</cp:coreProperties>
</file>