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60"/>
  </p:normalViewPr>
  <p:slideViewPr>
    <p:cSldViewPr>
      <p:cViewPr varScale="1">
        <p:scale>
          <a:sx n="68" d="100"/>
          <a:sy n="68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8291-A022-4482-8100-E2B7D0D62221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B0CB-CAA0-497C-9C28-7E6C092EC4E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7DBE-A0A3-42ED-9F6A-38A89230D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/>
              <a:t>KS2 Netball.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C7CFC-7B59-42CB-93DC-08793C954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Lots of resources put together to create a booklet of Netball activities.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BCEA4-C3D6-4ADD-9145-E7D7779DF4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7085" cy="807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82E72-10F5-4FCA-963C-006430837F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19" y="316959"/>
            <a:ext cx="807085" cy="8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7FFB06D-0676-4D6F-B5CC-107B2B9B0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871467"/>
              </p:ext>
            </p:extLst>
          </p:nvPr>
        </p:nvGraphicFramePr>
        <p:xfrm>
          <a:off x="1187624" y="44624"/>
          <a:ext cx="6813376" cy="68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7715158" imgH="7714896" progId="AcroExch.Document.DC">
                  <p:embed/>
                </p:oleObj>
              </mc:Choice>
              <mc:Fallback>
                <p:oleObj name="Acrobat Document" r:id="rId3" imgW="7715158" imgH="77148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44624"/>
                        <a:ext cx="6813376" cy="6813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55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2052D49-0D48-4464-9B8D-DB8EF556EA9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910848"/>
              </p:ext>
            </p:extLst>
          </p:nvPr>
        </p:nvGraphicFramePr>
        <p:xfrm>
          <a:off x="2051720" y="68234"/>
          <a:ext cx="5040559" cy="6721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4028918" imgH="5371770" progId="AcroExch.Document.DC">
                  <p:embed/>
                </p:oleObj>
              </mc:Choice>
              <mc:Fallback>
                <p:oleObj name="Acrobat Document" r:id="rId3" imgW="4028918" imgH="53717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68234"/>
                        <a:ext cx="5040559" cy="6721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29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B846829-2325-420C-84B0-41D359305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244618"/>
              </p:ext>
            </p:extLst>
          </p:nvPr>
        </p:nvGraphicFramePr>
        <p:xfrm>
          <a:off x="2267744" y="92630"/>
          <a:ext cx="5004555" cy="6672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4028918" imgH="5371770" progId="AcroExch.Document.DC">
                  <p:embed/>
                </p:oleObj>
              </mc:Choice>
              <mc:Fallback>
                <p:oleObj name="Acrobat Document" r:id="rId3" imgW="4028918" imgH="53717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92630"/>
                        <a:ext cx="5004555" cy="6672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195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7ACDEFD-4BE2-4633-9FB5-72BBA069E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857481"/>
              </p:ext>
            </p:extLst>
          </p:nvPr>
        </p:nvGraphicFramePr>
        <p:xfrm>
          <a:off x="2051720" y="68625"/>
          <a:ext cx="5040559" cy="672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Acrobat Document" r:id="rId3" imgW="4028918" imgH="5371770" progId="AcroExch.Document.DC">
                  <p:embed/>
                </p:oleObj>
              </mc:Choice>
              <mc:Fallback>
                <p:oleObj name="Acrobat Document" r:id="rId3" imgW="4028918" imgH="53717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68625"/>
                        <a:ext cx="5040559" cy="6720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56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A8EB83-46BC-4E99-8596-98B7BCF05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978532"/>
              </p:ext>
            </p:extLst>
          </p:nvPr>
        </p:nvGraphicFramePr>
        <p:xfrm>
          <a:off x="2051720" y="68625"/>
          <a:ext cx="5040559" cy="6720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3" imgW="4028918" imgH="5371770" progId="AcroExch.Document.DC">
                  <p:embed/>
                </p:oleObj>
              </mc:Choice>
              <mc:Fallback>
                <p:oleObj name="Acrobat Document" r:id="rId3" imgW="4028918" imgH="53717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68625"/>
                        <a:ext cx="5040559" cy="6720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33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16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Adobe Acrobat Document</vt:lpstr>
      <vt:lpstr>KS2 Netball.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Louis Primary</dc:creator>
  <cp:lastModifiedBy>C.McCawley</cp:lastModifiedBy>
  <cp:revision>47</cp:revision>
  <dcterms:created xsi:type="dcterms:W3CDTF">2013-10-07T13:53:21Z</dcterms:created>
  <dcterms:modified xsi:type="dcterms:W3CDTF">2021-01-11T11:04:19Z</dcterms:modified>
</cp:coreProperties>
</file>