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57" r:id="rId5"/>
    <p:sldId id="260" r:id="rId6"/>
    <p:sldId id="258" r:id="rId7"/>
    <p:sldId id="261" r:id="rId8"/>
    <p:sldId id="263" r:id="rId9"/>
    <p:sldId id="264" r:id="rId10"/>
    <p:sldId id="265" r:id="rId11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4660"/>
  </p:normalViewPr>
  <p:slideViewPr>
    <p:cSldViewPr>
      <p:cViewPr varScale="1">
        <p:scale>
          <a:sx n="68" d="100"/>
          <a:sy n="68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8291-A022-4482-8100-E2B7D0D62221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DB0CB-CAA0-497C-9C28-7E6C092EC4E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77DBE-A0A3-42ED-9F6A-38A89230D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KS1 Athletics.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C7CFC-7B59-42CB-93DC-08793C954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Lots of resources put together to create a booklet of Athletic activities.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DBCEA4-C3D6-4ADD-9145-E7D7779DF4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07085" cy="8070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82E72-10F5-4FCA-963C-006430837F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119" y="316959"/>
            <a:ext cx="807085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9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06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76056" y="2996952"/>
            <a:ext cx="352839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Activity 1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In groups of 4-6 children are to run around a sports hall/outside area approx (25mx50m)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If at home do the activity as an individual in outside space.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 Children may run as far/slow as they wish without walking.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 Once the children return give them a time. Let them have a 2 minute rest.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Children then run again but have to try and get the exact same time they did before.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Children can write their own times on the paper (see reverse for layout)</a:t>
            </a:r>
          </a:p>
          <a:p>
            <a:pPr>
              <a:buFont typeface="Arial" pitchFamily="34" charset="0"/>
              <a:buChar char="•"/>
            </a:pPr>
            <a:endParaRPr lang="en-GB" sz="1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4293096"/>
            <a:ext cx="439248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u="sng" dirty="0">
                <a:latin typeface="Comic Sans MS" pitchFamily="66" charset="0"/>
              </a:rPr>
              <a:t>Health and Safety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>
                <a:latin typeface="Comic Sans MS" pitchFamily="66" charset="0"/>
              </a:rPr>
              <a:t>Ensure you are sufficiently warmed up – with this much running it is easy to pull muscles</a:t>
            </a:r>
          </a:p>
          <a:p>
            <a:pPr>
              <a:buFont typeface="Arial" pitchFamily="34" charset="0"/>
              <a:buChar char="•"/>
            </a:pPr>
            <a:r>
              <a:rPr lang="en-GB" sz="1050" dirty="0">
                <a:latin typeface="Comic Sans MS" pitchFamily="66" charset="0"/>
              </a:rPr>
              <a:t>Ensure debris is away from the area that is being run around in case of slips/ falls.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2392" y="404664"/>
            <a:ext cx="8594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Indoor Athletics-Running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95936" y="1268760"/>
            <a:ext cx="108012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Comic Sans MS" pitchFamily="66" charset="0"/>
              </a:rPr>
              <a:t>Equipment</a:t>
            </a:r>
          </a:p>
          <a:p>
            <a:endParaRPr lang="en-GB" sz="1200" b="1" u="sng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000" b="1" dirty="0">
                <a:latin typeface="Comic Sans MS" pitchFamily="66" charset="0"/>
              </a:rPr>
              <a:t>Cones/any marker</a:t>
            </a:r>
          </a:p>
          <a:p>
            <a:pPr>
              <a:buFont typeface="Arial" pitchFamily="34" charset="0"/>
              <a:buChar char="•"/>
            </a:pPr>
            <a:r>
              <a:rPr lang="en-GB" sz="1000" b="1" dirty="0">
                <a:latin typeface="Comic Sans MS" pitchFamily="66" charset="0"/>
              </a:rPr>
              <a:t>Stopwatches/ watch/ clock</a:t>
            </a:r>
          </a:p>
          <a:p>
            <a:pPr>
              <a:buFont typeface="Arial" pitchFamily="34" charset="0"/>
              <a:buChar char="•"/>
            </a:pPr>
            <a:r>
              <a:rPr lang="en-GB" sz="1000" b="1" dirty="0">
                <a:latin typeface="Comic Sans MS" pitchFamily="66" charset="0"/>
              </a:rPr>
              <a:t>Paper</a:t>
            </a:r>
          </a:p>
          <a:p>
            <a:pPr>
              <a:buFont typeface="Arial" pitchFamily="34" charset="0"/>
              <a:buChar char="•"/>
            </a:pPr>
            <a:r>
              <a:rPr lang="en-GB" sz="1000" b="1" dirty="0">
                <a:latin typeface="Comic Sans MS" pitchFamily="66" charset="0"/>
              </a:rPr>
              <a:t>Pens</a:t>
            </a:r>
          </a:p>
          <a:p>
            <a:endParaRPr lang="en-GB" sz="10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0032" y="4797152"/>
            <a:ext cx="4067944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Can You Change The Game?? - STEP</a:t>
            </a:r>
          </a:p>
          <a:p>
            <a:endParaRPr lang="en-GB" sz="900" b="1" u="sng" dirty="0">
              <a:latin typeface="Comic Sans MS" pitchFamily="66" charset="0"/>
            </a:endParaRPr>
          </a:p>
          <a:p>
            <a:r>
              <a:rPr lang="en-GB" sz="1050" b="1" u="sng" dirty="0">
                <a:latin typeface="Comic Sans MS" pitchFamily="66" charset="0"/>
              </a:rPr>
              <a:t>S</a:t>
            </a:r>
            <a:r>
              <a:rPr lang="en-GB" sz="1050" dirty="0">
                <a:latin typeface="Comic Sans MS" pitchFamily="66" charset="0"/>
              </a:rPr>
              <a:t>pace</a:t>
            </a:r>
            <a:r>
              <a:rPr lang="en-GB" sz="900" dirty="0">
                <a:latin typeface="Comic Sans MS" pitchFamily="66" charset="0"/>
              </a:rPr>
              <a:t>-Make the space bigger/smaller to increase/decrease the distance to run.</a:t>
            </a:r>
          </a:p>
          <a:p>
            <a:r>
              <a:rPr lang="en-GB" sz="900" b="1" u="sng" dirty="0">
                <a:latin typeface="Comic Sans MS" pitchFamily="66" charset="0"/>
              </a:rPr>
              <a:t>T</a:t>
            </a:r>
            <a:r>
              <a:rPr lang="en-GB" sz="900" dirty="0">
                <a:latin typeface="Comic Sans MS" pitchFamily="66" charset="0"/>
              </a:rPr>
              <a:t>ask</a:t>
            </a:r>
            <a:r>
              <a:rPr lang="en-GB" sz="900" b="1" u="sng" dirty="0">
                <a:latin typeface="Comic Sans MS" pitchFamily="66" charset="0"/>
              </a:rPr>
              <a:t> </a:t>
            </a:r>
            <a:r>
              <a:rPr lang="en-GB" sz="900" dirty="0">
                <a:latin typeface="Comic Sans MS" pitchFamily="66" charset="0"/>
              </a:rPr>
              <a:t> -Get the children in their groups to start at different points around the square can they keep the pace the same now?</a:t>
            </a:r>
          </a:p>
          <a:p>
            <a:r>
              <a:rPr lang="en-GB" sz="900" b="1" u="sng" dirty="0">
                <a:latin typeface="Comic Sans MS" pitchFamily="66" charset="0"/>
              </a:rPr>
              <a:t>E</a:t>
            </a:r>
            <a:r>
              <a:rPr lang="en-GB" sz="900" dirty="0">
                <a:latin typeface="Comic Sans MS" pitchFamily="66" charset="0"/>
              </a:rPr>
              <a:t>quipment – N/A</a:t>
            </a:r>
            <a:endParaRPr lang="en-GB" sz="900" b="1" u="sng" dirty="0">
              <a:latin typeface="Comic Sans MS" pitchFamily="66" charset="0"/>
            </a:endParaRPr>
          </a:p>
          <a:p>
            <a:r>
              <a:rPr lang="en-GB" sz="900" b="1" u="sng" dirty="0">
                <a:latin typeface="Comic Sans MS" pitchFamily="66" charset="0"/>
              </a:rPr>
              <a:t>P</a:t>
            </a:r>
            <a:r>
              <a:rPr lang="en-GB" sz="900" dirty="0">
                <a:latin typeface="Comic Sans MS" pitchFamily="66" charset="0"/>
              </a:rPr>
              <a:t>eople – can the group stagger their running? – one half goes off at a slow pace – one half catches so they all finish at the same time.</a:t>
            </a:r>
            <a:endParaRPr lang="en-GB" sz="900" b="1" u="sng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1268760"/>
            <a:ext cx="266429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Comic Sans MS" pitchFamily="66" charset="0"/>
              </a:rPr>
              <a:t>Quick Introduction</a:t>
            </a:r>
          </a:p>
          <a:p>
            <a:r>
              <a:rPr lang="en-GB" sz="12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>
                <a:latin typeface="Comic Sans MS" pitchFamily="66" charset="0"/>
              </a:rPr>
              <a:t>This Activity is a great exercise for children to begin running long distance – without the muddy fields and rainy days. Best of all – the children don’t realise they’re doing it!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1520" y="5349895"/>
            <a:ext cx="388843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Comic Sans MS" pitchFamily="66" charset="0"/>
              </a:rPr>
              <a:t>Be a Leader!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Leadership is an important part of any sport- try encouraging your team, and give them help when they need it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If completing at home any you encourage family members to join in.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Designate an equipment monitor to give out equipment when needed.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Children not participating in P.E could be scorekeepers/referees in games</a:t>
            </a:r>
          </a:p>
          <a:p>
            <a:pPr>
              <a:buFont typeface="Arial" pitchFamily="34" charset="0"/>
              <a:buChar char="•"/>
            </a:pPr>
            <a:endParaRPr lang="en-GB" sz="1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sz="10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8" y="1340768"/>
            <a:ext cx="3456384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Warm up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Individually get children/child to count to 1 minute in their heads. When they think they have reached 1 minute – tell them to raise their hands.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Tell the children who managed to count accurately to 1 minute.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Get them to run away in different directions to the teacher – but they have to return on 1 minute exactly.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>
                <a:latin typeface="Comic Sans MS" pitchFamily="66" charset="0"/>
              </a:rPr>
              <a:t>Tell the children who managed to get to you on time</a:t>
            </a:r>
          </a:p>
          <a:p>
            <a:pPr>
              <a:buFont typeface="Arial" pitchFamily="34" charset="0"/>
              <a:buChar char="•"/>
            </a:pPr>
            <a:endParaRPr lang="en-GB" sz="1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sz="1000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4" y="2852936"/>
            <a:ext cx="3240360" cy="13681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6" name="Picture 2" descr="http://t1.gstatic.com/images?q=tbn:ANd9GcQRqMmjjyWS1OBHHPVh5C_DQ2vvNKMUlR8NK5uRBlciPPV5Z_dlRQ:thumbs.dreamstime.com/x/boy-running-689466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438949" flipH="1">
            <a:off x="3794213" y="3653075"/>
            <a:ext cx="358371" cy="619150"/>
          </a:xfrm>
          <a:prstGeom prst="rect">
            <a:avLst/>
          </a:prstGeom>
          <a:noFill/>
        </p:spPr>
      </p:pic>
      <p:pic>
        <p:nvPicPr>
          <p:cNvPr id="6148" name="Picture 4" descr="http://t0.gstatic.com/images?q=tbn:ANd9GcT9iE_lvyYzDY8VmkZrTBOIRbI2A2NVP4yKbcG7IZj8ML7nPeKinG5rTKB_:thumbs.dreamstime.com/x/boy-running-1030347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492896"/>
            <a:ext cx="324035" cy="648072"/>
          </a:xfrm>
          <a:prstGeom prst="rect">
            <a:avLst/>
          </a:prstGeom>
          <a:noFill/>
        </p:spPr>
      </p:pic>
      <p:sp>
        <p:nvSpPr>
          <p:cNvPr id="17" name="Curved Down Arrow 16"/>
          <p:cNvSpPr/>
          <p:nvPr/>
        </p:nvSpPr>
        <p:spPr>
          <a:xfrm rot="10800000">
            <a:off x="1619672" y="3501008"/>
            <a:ext cx="1493888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>
            <a:off x="1691680" y="3068960"/>
            <a:ext cx="1493888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043608" y="4077072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7624" y="2996952"/>
            <a:ext cx="2600672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548680"/>
          <a:ext cx="7992888" cy="5616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078">
                <a:tc>
                  <a:txBody>
                    <a:bodyPr/>
                    <a:lstStyle/>
                    <a:p>
                      <a:r>
                        <a:rPr lang="en-GB" dirty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  <a:r>
                        <a:rPr lang="en-GB" baseline="0" dirty="0"/>
                        <a:t>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Time Difference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2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96" y="260648"/>
            <a:ext cx="91198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Indoor Athletics-Throwing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75856" y="1340768"/>
            <a:ext cx="194421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Comic Sans MS" pitchFamily="66" charset="0"/>
              </a:rPr>
              <a:t>Equipment</a:t>
            </a:r>
            <a:endParaRPr lang="en-GB" sz="1600" b="1" u="sng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Hoops/ if at home create your own target. 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Badminton Shuttle Cocks/balls/ rolled up socks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Foam Javelin/Frisbee/Vortex Hurler/Tennis Balls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Score Card (See reverse)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3528" y="1268760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Comic Sans MS" pitchFamily="66" charset="0"/>
              </a:rPr>
              <a:t>Quick Introduction</a:t>
            </a:r>
          </a:p>
          <a:p>
            <a:endParaRPr lang="en-GB" sz="1200" dirty="0"/>
          </a:p>
          <a:p>
            <a:r>
              <a:rPr lang="en-GB" sz="1200" dirty="0"/>
              <a:t> Throwing is  a vital part of not only Fundamental Movement Skills but it is a vital way of progressing your gross motor movements as well – this easy activity will teach you to throw  in a fun way!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1052736"/>
            <a:ext cx="302433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Activity – Crazy Golf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This activity requires children to over arm throw a shuttle towards placed hoops.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There are 9 holes where children start at a cone and have to throw the shuttle into the hoop. Each hoop has its own par – the lower the score the better!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The picture shows an example layout (green triangle is starting point- Blue circle is the ‘hole’- arrow is direction of throw</a:t>
            </a:r>
          </a:p>
          <a:p>
            <a:pPr>
              <a:buFont typeface="Arial" pitchFamily="34" charset="0"/>
              <a:buChar char="•"/>
            </a:pPr>
            <a:endParaRPr lang="en-GB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64088" y="2492896"/>
            <a:ext cx="34918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Tips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For this activity the idea is that you throw the shuttle/ball/ rolled socks  as hard as you can.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Ensure that children have a chance to throw a ball with some weight to give them the idea of resistance  when throwing. </a:t>
            </a:r>
          </a:p>
          <a:p>
            <a:pPr>
              <a:buFont typeface="Arial" pitchFamily="34" charset="0"/>
              <a:buChar char="•"/>
            </a:pPr>
            <a:endParaRPr lang="en-GB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5292080" y="3501008"/>
            <a:ext cx="324036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Can You Change The Game?? - STEP</a:t>
            </a:r>
          </a:p>
          <a:p>
            <a:endParaRPr lang="en-GB" sz="1000" b="1" u="sng" dirty="0"/>
          </a:p>
          <a:p>
            <a:r>
              <a:rPr lang="en-GB" sz="1100" b="1" u="sng" dirty="0"/>
              <a:t>S</a:t>
            </a:r>
            <a:r>
              <a:rPr lang="en-GB" sz="1100" dirty="0"/>
              <a:t>pace</a:t>
            </a:r>
            <a:r>
              <a:rPr lang="en-GB" sz="1000" dirty="0"/>
              <a:t>-Make the distance of the hoops shorter/longer –introduce point which the children have to throw to first.</a:t>
            </a:r>
          </a:p>
          <a:p>
            <a:r>
              <a:rPr lang="en-GB" sz="1000" b="1" u="sng" dirty="0"/>
              <a:t>T</a:t>
            </a:r>
            <a:r>
              <a:rPr lang="en-GB" sz="1000" dirty="0"/>
              <a:t>ask</a:t>
            </a:r>
            <a:r>
              <a:rPr lang="en-GB" sz="1000" b="1" u="sng" dirty="0"/>
              <a:t> </a:t>
            </a:r>
            <a:r>
              <a:rPr lang="en-GB" sz="1000" dirty="0"/>
              <a:t> - Children could try different ways of throwing the shuttle ( shot put, discus, javelin)</a:t>
            </a:r>
          </a:p>
          <a:p>
            <a:r>
              <a:rPr lang="en-GB" sz="1000" b="1" u="sng" dirty="0"/>
              <a:t>E</a:t>
            </a:r>
            <a:r>
              <a:rPr lang="en-GB" sz="1000" dirty="0"/>
              <a:t>quipment – Children can use other equipment (Frisbee/javelin to get to the hoops</a:t>
            </a:r>
          </a:p>
          <a:p>
            <a:r>
              <a:rPr lang="en-GB" sz="1000" b="1" u="sng" dirty="0"/>
              <a:t>P</a:t>
            </a:r>
            <a:r>
              <a:rPr lang="en-GB" sz="1000" dirty="0"/>
              <a:t>eople – N/A</a:t>
            </a:r>
            <a:endParaRPr lang="en-GB" sz="1000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301208"/>
            <a:ext cx="439248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Health and Safety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>
                <a:latin typeface="Comic Sans MS" pitchFamily="66" charset="0"/>
              </a:rPr>
              <a:t>Make sure each group is a reasonable distance apart – if space is limited – limit the number of ‘holes’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>
                <a:latin typeface="Comic Sans MS" pitchFamily="66" charset="0"/>
              </a:rPr>
              <a:t>DO NOT throw any shuttles/ equipment back towards your group – this is bad practice and can be dangerous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32040" y="5196007"/>
            <a:ext cx="33123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Be a Leader!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Leadership is an important part of any sport- try encouraging your team, and give them help when they need it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Designate an equipment monitor to give out equipment when needed.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Children not participating in P.E could be scorekeepers/referees in games</a:t>
            </a:r>
          </a:p>
          <a:p>
            <a:pPr>
              <a:buFont typeface="Arial" pitchFamily="34" charset="0"/>
              <a:buChar char="•"/>
            </a:pPr>
            <a:endParaRPr lang="en-GB" sz="1000" dirty="0"/>
          </a:p>
          <a:p>
            <a:pPr>
              <a:buFont typeface="Arial" pitchFamily="34" charset="0"/>
              <a:buChar char="•"/>
            </a:pPr>
            <a:endParaRPr lang="en-GB" sz="10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179512" y="2996952"/>
            <a:ext cx="4716016" cy="2088232"/>
            <a:chOff x="251520" y="2996952"/>
            <a:chExt cx="4716016" cy="2088232"/>
          </a:xfrm>
        </p:grpSpPr>
        <p:sp>
          <p:nvSpPr>
            <p:cNvPr id="28" name="Rounded Rectangle 27"/>
            <p:cNvSpPr/>
            <p:nvPr/>
          </p:nvSpPr>
          <p:spPr>
            <a:xfrm>
              <a:off x="251520" y="2996952"/>
              <a:ext cx="4716016" cy="208823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467544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2627784" y="378904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4499992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2267744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131840" y="4653136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39552" y="4653136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1043608" y="378904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347864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1619672" y="4653136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Isosceles Triangle 42"/>
            <p:cNvSpPr/>
            <p:nvPr/>
          </p:nvSpPr>
          <p:spPr>
            <a:xfrm>
              <a:off x="1547664" y="3212976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323528" y="3789040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4716016" y="3861048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2339752" y="4653136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4716016" y="4725144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355976" y="3645024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3707904" y="3140968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3923928" y="3284984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3491880" y="4869160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2987824" y="4005064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41" idx="5"/>
            </p:cNvCxnSpPr>
            <p:nvPr/>
          </p:nvCxnSpPr>
          <p:spPr>
            <a:xfrm flipH="1" flipV="1">
              <a:off x="3593715" y="3386819"/>
              <a:ext cx="690253" cy="4022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827584" y="3284984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2411760" y="3501008"/>
              <a:ext cx="0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539552" y="3933056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Isosceles Triangle 63"/>
            <p:cNvSpPr/>
            <p:nvPr/>
          </p:nvSpPr>
          <p:spPr>
            <a:xfrm>
              <a:off x="1115616" y="4149080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Isosceles Triangle 64"/>
            <p:cNvSpPr/>
            <p:nvPr/>
          </p:nvSpPr>
          <p:spPr>
            <a:xfrm>
              <a:off x="2123728" y="3789040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1403648" y="4653136"/>
              <a:ext cx="144016" cy="216024"/>
            </a:xfrm>
            <a:prstGeom prst="triangl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>
              <a:off x="1403648" y="3861048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899592" y="4797152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1331640" y="4365104"/>
              <a:ext cx="28803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528" y="260648"/>
          <a:ext cx="8424936" cy="62783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 </a:t>
                      </a:r>
                    </a:p>
                    <a:p>
                      <a:pPr algn="ctr"/>
                      <a:r>
                        <a:rPr lang="en-GB" dirty="0"/>
                        <a:t>(Average</a:t>
                      </a:r>
                      <a:r>
                        <a:rPr lang="en-GB" baseline="0" dirty="0"/>
                        <a:t> Score)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Your Score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47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3528" y="1340768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Comic Sans MS" pitchFamily="66" charset="0"/>
              </a:rPr>
              <a:t>Quick Introduction</a:t>
            </a:r>
          </a:p>
          <a:p>
            <a:endParaRPr lang="en-GB" sz="1200" dirty="0"/>
          </a:p>
          <a:p>
            <a:r>
              <a:rPr lang="en-GB" sz="1200" dirty="0"/>
              <a:t>Jumping is one of the most accessible areas of indoor athletics. Little equipment is needed to be able to teach and complete this activity.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134076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Comic Sans MS" pitchFamily="66" charset="0"/>
              </a:rPr>
              <a:t>Equipment</a:t>
            </a:r>
          </a:p>
          <a:p>
            <a:endParaRPr lang="en-GB" sz="1000" b="1" u="sng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Hoops/ create an area to jump into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Cones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>
                <a:latin typeface="Comic Sans MS" pitchFamily="66" charset="0"/>
              </a:rPr>
              <a:t>Tape Measure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64088" y="1196752"/>
            <a:ext cx="352839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Activity – Jumping Jacks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Lay down Hoops in an area (see diagram)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Children in this activity have to begin by jumping around in different ways (1 foot to 2 feet-2 feet to 2 feet- 2 feet to one foot etc).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When a whistle is blown, children have to stop where they are. Children then have to jump into the nearest hoop to where they are.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Children can also learn to jump up first – so for children especially close – ensure they jump as high as they can.</a:t>
            </a:r>
          </a:p>
          <a:p>
            <a:pPr>
              <a:buFont typeface="Arial" pitchFamily="34" charset="0"/>
              <a:buChar char="•"/>
            </a:pPr>
            <a:endParaRPr lang="en-GB" sz="1000" dirty="0"/>
          </a:p>
          <a:p>
            <a:endParaRPr lang="en-GB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5364088" y="2852936"/>
            <a:ext cx="3491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Tips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Children need to remember to use momentum when jumping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Swing the arms and bend the knees to get the best jump possible.</a:t>
            </a:r>
          </a:p>
          <a:p>
            <a:pPr>
              <a:buFont typeface="Arial" pitchFamily="34" charset="0"/>
              <a:buChar char="•"/>
            </a:pPr>
            <a:endParaRPr lang="en-GB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5004048" y="3645024"/>
            <a:ext cx="3888432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Can You Change The Game?? - STEP</a:t>
            </a:r>
          </a:p>
          <a:p>
            <a:endParaRPr lang="en-GB" sz="1000" b="1" u="sng" dirty="0"/>
          </a:p>
          <a:p>
            <a:r>
              <a:rPr lang="en-GB" sz="1100" b="1" u="sng" dirty="0"/>
              <a:t>S</a:t>
            </a:r>
            <a:r>
              <a:rPr lang="en-GB" sz="1100" dirty="0"/>
              <a:t>pace</a:t>
            </a:r>
            <a:r>
              <a:rPr lang="en-GB" sz="1000" dirty="0"/>
              <a:t>-Use fewer/more hoops so the children are naturally closer/further away from the hoops</a:t>
            </a:r>
          </a:p>
          <a:p>
            <a:r>
              <a:rPr lang="en-GB" sz="1000" b="1" u="sng" dirty="0"/>
              <a:t>T</a:t>
            </a:r>
            <a:r>
              <a:rPr lang="en-GB" sz="1000" dirty="0"/>
              <a:t>ask</a:t>
            </a:r>
            <a:r>
              <a:rPr lang="en-GB" sz="1000" b="1" u="sng" dirty="0"/>
              <a:t> </a:t>
            </a:r>
            <a:r>
              <a:rPr lang="en-GB" sz="1000" dirty="0"/>
              <a:t> - tell the children the different coloured hoops represent different amounts of point – how many points can you get in 1 minute?</a:t>
            </a:r>
          </a:p>
          <a:p>
            <a:r>
              <a:rPr lang="en-GB" sz="1000" b="1" u="sng" dirty="0"/>
              <a:t>E</a:t>
            </a:r>
            <a:r>
              <a:rPr lang="en-GB" sz="1000" dirty="0"/>
              <a:t>quipment – if hoops aren't available, set out cones in place of them – alternatively  use spots on the floor. have different size hoops to make the game easier/harder</a:t>
            </a:r>
          </a:p>
          <a:p>
            <a:r>
              <a:rPr lang="en-GB" sz="1000" b="1" u="sng" dirty="0"/>
              <a:t>P</a:t>
            </a:r>
            <a:r>
              <a:rPr lang="en-GB" sz="1000" dirty="0"/>
              <a:t>eople – N/A</a:t>
            </a:r>
            <a:endParaRPr lang="en-GB" sz="10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5301208"/>
            <a:ext cx="439248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Health and Safety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>
                <a:latin typeface="Comic Sans MS" pitchFamily="66" charset="0"/>
              </a:rPr>
              <a:t>Ensure when the children are ready to jump – they are aware of other children jumping as well</a:t>
            </a:r>
          </a:p>
          <a:p>
            <a:pPr>
              <a:buFont typeface="Arial" pitchFamily="34" charset="0"/>
              <a:buChar char="•"/>
            </a:pPr>
            <a:r>
              <a:rPr lang="en-GB" sz="1100" dirty="0">
                <a:latin typeface="Comic Sans MS" pitchFamily="66" charset="0"/>
              </a:rPr>
              <a:t>Ensure that the hoops are spaced far enough apart so collisions are unlikely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04048" y="5349895"/>
            <a:ext cx="38164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Be a Leader!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Leadership is an important part of any sport- try encouraging your team, and give them help when they need it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Designate an equipment monitor to give out equipment when needed.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/>
              <a:t>Children not participating in P.E could be scorekeepers/referees in games</a:t>
            </a:r>
          </a:p>
          <a:p>
            <a:pPr>
              <a:buFont typeface="Arial" pitchFamily="34" charset="0"/>
              <a:buChar char="•"/>
            </a:pPr>
            <a:endParaRPr lang="en-GB" sz="1000" dirty="0"/>
          </a:p>
          <a:p>
            <a:pPr>
              <a:buFont typeface="Arial" pitchFamily="34" charset="0"/>
              <a:buChar char="•"/>
            </a:pPr>
            <a:endParaRPr lang="en-GB" sz="1000" dirty="0"/>
          </a:p>
        </p:txBody>
      </p:sp>
      <p:sp>
        <p:nvSpPr>
          <p:cNvPr id="24" name="Rectangle 23"/>
          <p:cNvSpPr/>
          <p:nvPr/>
        </p:nvSpPr>
        <p:spPr>
          <a:xfrm>
            <a:off x="24196" y="260648"/>
            <a:ext cx="91198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Indoor Athletics-Jumping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51520" y="2780928"/>
            <a:ext cx="4392488" cy="22322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83568" y="3068960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987824" y="2996952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051720" y="3717032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1979712" y="30689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115616" y="4221088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771800" y="45091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3995936" y="3140968"/>
            <a:ext cx="216024" cy="2160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491880" y="3861048"/>
            <a:ext cx="648072" cy="5760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5" y="332657"/>
          <a:ext cx="8352930" cy="62646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4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4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418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Hoop Colour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18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542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697E84-6935-4E6D-818B-DDD9E7400A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216" t="10179" r="33004" b="5499"/>
          <a:stretch/>
        </p:blipFill>
        <p:spPr>
          <a:xfrm>
            <a:off x="1187624" y="-38184"/>
            <a:ext cx="6048672" cy="686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3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75651E-F8BC-411F-8331-1C1A49BE6E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00" t="10782" r="32675" b="14983"/>
          <a:stretch/>
        </p:blipFill>
        <p:spPr>
          <a:xfrm>
            <a:off x="1331640" y="0"/>
            <a:ext cx="6238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1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1160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KS1 Athletics.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louis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Louis Primary</dc:creator>
  <cp:lastModifiedBy>L.Bentley</cp:lastModifiedBy>
  <cp:revision>31</cp:revision>
  <dcterms:created xsi:type="dcterms:W3CDTF">2013-10-07T13:53:21Z</dcterms:created>
  <dcterms:modified xsi:type="dcterms:W3CDTF">2020-11-10T21:17:20Z</dcterms:modified>
</cp:coreProperties>
</file>