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8" d="100"/>
          <a:sy n="68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7DBE-A0A3-42ED-9F6A-38A89230D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KS2 Football.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C7CFC-7B59-42CB-93DC-08793C954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Lots of resources put together to create a booklet of Football activities.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BCEA4-C3D6-4ADD-9145-E7D7779DF4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2E72-10F5-4FCA-963C-006430837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19" y="316959"/>
            <a:ext cx="807085" cy="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F9C567-35D2-446D-A104-E095274AE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90142"/>
              </p:ext>
            </p:extLst>
          </p:nvPr>
        </p:nvGraphicFramePr>
        <p:xfrm>
          <a:off x="1259632" y="116632"/>
          <a:ext cx="662473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715158" imgH="7714896" progId="AcroExch.Document.DC">
                  <p:embed/>
                </p:oleObj>
              </mc:Choice>
              <mc:Fallback>
                <p:oleObj name="Acrobat Document" r:id="rId3" imgW="7715158" imgH="77148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16632"/>
                        <a:ext cx="6624736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55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938729-6FA5-40CF-ADC7-96D805D32FF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036908"/>
              </p:ext>
            </p:extLst>
          </p:nvPr>
        </p:nvGraphicFramePr>
        <p:xfrm>
          <a:off x="272619" y="188640"/>
          <a:ext cx="8764467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8020012" imgH="5667018" progId="AcroExch.Document.DC">
                  <p:embed/>
                </p:oleObj>
              </mc:Choice>
              <mc:Fallback>
                <p:oleObj name="Acrobat Document" r:id="rId3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619" y="188640"/>
                        <a:ext cx="8764467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4A1369-D922-4D80-A4BD-011A93901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51916"/>
              </p:ext>
            </p:extLst>
          </p:nvPr>
        </p:nvGraphicFramePr>
        <p:xfrm>
          <a:off x="2051720" y="-27382"/>
          <a:ext cx="5112567" cy="681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4028918" imgH="5371770" progId="AcroExch.Document.DC">
                  <p:embed/>
                </p:oleObj>
              </mc:Choice>
              <mc:Fallback>
                <p:oleObj name="Acrobat Document" r:id="rId3" imgW="4028918" imgH="53717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-27382"/>
                        <a:ext cx="5112567" cy="6816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95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8D1271-C076-4A90-A264-A9BBA43B4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77253"/>
              </p:ext>
            </p:extLst>
          </p:nvPr>
        </p:nvGraphicFramePr>
        <p:xfrm>
          <a:off x="2000250" y="-27382"/>
          <a:ext cx="5164037" cy="688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3" imgW="4028918" imgH="5371770" progId="AcroExch.Document.DC">
                  <p:embed/>
                </p:oleObj>
              </mc:Choice>
              <mc:Fallback>
                <p:oleObj name="Acrobat Document" r:id="rId3" imgW="4028918" imgH="53717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0250" y="-27382"/>
                        <a:ext cx="5164037" cy="688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56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Adobe Acrobat Document</vt:lpstr>
      <vt:lpstr>KS2 Football. </vt:lpstr>
      <vt:lpstr>PowerPoint Presentation</vt:lpstr>
      <vt:lpstr>PowerPoint Presentation</vt:lpstr>
      <vt:lpstr>PowerPoint Presentation</vt:lpstr>
      <vt:lpstr>PowerPoint Presentation</vt:lpstr>
    </vt:vector>
  </TitlesOfParts>
  <Company>St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Louis Primary</dc:creator>
  <cp:lastModifiedBy>C.McCawley</cp:lastModifiedBy>
  <cp:revision>43</cp:revision>
  <dcterms:created xsi:type="dcterms:W3CDTF">2013-10-07T13:53:21Z</dcterms:created>
  <dcterms:modified xsi:type="dcterms:W3CDTF">2021-01-11T10:28:31Z</dcterms:modified>
</cp:coreProperties>
</file>