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6" r:id="rId5"/>
    <p:sldId id="275" r:id="rId6"/>
  </p:sldIdLst>
  <p:sldSz cx="9144000" cy="6858000" type="screen4x3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1" autoAdjust="0"/>
    <p:restoredTop sz="94660"/>
  </p:normalViewPr>
  <p:slideViewPr>
    <p:cSldViewPr>
      <p:cViewPr varScale="1">
        <p:scale>
          <a:sx n="68" d="100"/>
          <a:sy n="68" d="100"/>
        </p:scale>
        <p:origin x="13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8291-A022-4482-8100-E2B7D0D62221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0CB-CAA0-497C-9C28-7E6C092EC4E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8291-A022-4482-8100-E2B7D0D62221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0CB-CAA0-497C-9C28-7E6C092EC4E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8291-A022-4482-8100-E2B7D0D62221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0CB-CAA0-497C-9C28-7E6C092EC4E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8291-A022-4482-8100-E2B7D0D62221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0CB-CAA0-497C-9C28-7E6C092EC4E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8291-A022-4482-8100-E2B7D0D62221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0CB-CAA0-497C-9C28-7E6C092EC4E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8291-A022-4482-8100-E2B7D0D62221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0CB-CAA0-497C-9C28-7E6C092EC4E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8291-A022-4482-8100-E2B7D0D62221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0CB-CAA0-497C-9C28-7E6C092EC4E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8291-A022-4482-8100-E2B7D0D62221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0CB-CAA0-497C-9C28-7E6C092EC4E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8291-A022-4482-8100-E2B7D0D62221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0CB-CAA0-497C-9C28-7E6C092EC4E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8291-A022-4482-8100-E2B7D0D62221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0CB-CAA0-497C-9C28-7E6C092EC4E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8291-A022-4482-8100-E2B7D0D62221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0CB-CAA0-497C-9C28-7E6C092EC4E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08291-A022-4482-8100-E2B7D0D62221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DB0CB-CAA0-497C-9C28-7E6C092EC4E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77DBE-A0A3-42ED-9F6A-38A89230D1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600" b="1" dirty="0"/>
              <a:t>KS2 Yoga.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C7CFC-7B59-42CB-93DC-08793C954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Lots of resources put together to create a booklet of Yoga Activities.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DBCEA4-C3D6-4ADD-9145-E7D7779DF4A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07085" cy="807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882E72-10F5-4FCA-963C-006430837FB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119" y="316959"/>
            <a:ext cx="807085" cy="80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22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E9D0A16-422E-4724-AF9F-5EE8A816F4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468950"/>
              </p:ext>
            </p:extLst>
          </p:nvPr>
        </p:nvGraphicFramePr>
        <p:xfrm>
          <a:off x="2483768" y="156591"/>
          <a:ext cx="4320479" cy="6773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3" imgW="5731425" imgH="8986225" progId="Word.Document.12">
                  <p:embed/>
                </p:oleObj>
              </mc:Choice>
              <mc:Fallback>
                <p:oleObj name="Document" r:id="rId3" imgW="5731425" imgH="89862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3768" y="156591"/>
                        <a:ext cx="4320479" cy="6773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6558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6444CEB-ECE3-476A-B409-CC8690BE57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12968" cy="5976664"/>
          </a:xfrm>
        </p:spPr>
      </p:pic>
    </p:spTree>
    <p:extLst>
      <p:ext uri="{BB962C8B-B14F-4D97-AF65-F5344CB8AC3E}">
        <p14:creationId xmlns:p14="http://schemas.microsoft.com/office/powerpoint/2010/main" val="2616291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B42C19-95DB-4C4C-9B10-B5348B1F8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64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4C8951-9CFC-4D77-A51D-6A58DB8DC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52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16</Words>
  <Application>Microsoft Office PowerPoint</Application>
  <PresentationFormat>On-screen Show (4:3)</PresentationFormat>
  <Paragraphs>2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Office Theme</vt:lpstr>
      <vt:lpstr>Microsoft Word Document</vt:lpstr>
      <vt:lpstr>KS2 Yoga. </vt:lpstr>
      <vt:lpstr>PowerPoint Presentation</vt:lpstr>
      <vt:lpstr>PowerPoint Presentation</vt:lpstr>
      <vt:lpstr>PowerPoint Presentation</vt:lpstr>
      <vt:lpstr>PowerPoint Presentation</vt:lpstr>
    </vt:vector>
  </TitlesOfParts>
  <Company>St louis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 Louis Primary</dc:creator>
  <cp:lastModifiedBy>C.McCawley</cp:lastModifiedBy>
  <cp:revision>50</cp:revision>
  <dcterms:created xsi:type="dcterms:W3CDTF">2013-10-07T13:53:21Z</dcterms:created>
  <dcterms:modified xsi:type="dcterms:W3CDTF">2021-01-11T10:43:34Z</dcterms:modified>
</cp:coreProperties>
</file>