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1" autoAdjust="0"/>
    <p:restoredTop sz="94660"/>
  </p:normalViewPr>
  <p:slideViewPr>
    <p:cSldViewPr>
      <p:cViewPr varScale="1">
        <p:scale>
          <a:sx n="68" d="100"/>
          <a:sy n="68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77DBE-A0A3-42ED-9F6A-38A89230D1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/>
              <a:t>KS2 Cricket.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C7CFC-7B59-42CB-93DC-08793C954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Lots of resources put together to create a booklet </a:t>
            </a:r>
            <a:r>
              <a:rPr lang="en-GB"/>
              <a:t>of Cricket </a:t>
            </a:r>
            <a:r>
              <a:rPr lang="en-GB" dirty="0"/>
              <a:t>activities.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DBCEA4-C3D6-4ADD-9145-E7D7779DF4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07085" cy="8070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882E72-10F5-4FCA-963C-006430837FB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119" y="316959"/>
            <a:ext cx="807085" cy="80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82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47B46D2-0499-429D-A911-772FD5644D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850518"/>
              </p:ext>
            </p:extLst>
          </p:nvPr>
        </p:nvGraphicFramePr>
        <p:xfrm>
          <a:off x="1187624" y="44624"/>
          <a:ext cx="6813376" cy="6813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7715158" imgH="7714896" progId="AcroExch.Document.DC">
                  <p:embed/>
                </p:oleObj>
              </mc:Choice>
              <mc:Fallback>
                <p:oleObj name="Acrobat Document" r:id="rId3" imgW="7715158" imgH="771489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44624"/>
                        <a:ext cx="6813376" cy="6813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9175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Adobe Acrobat Document</vt:lpstr>
      <vt:lpstr>KS2 Cricket. </vt:lpstr>
      <vt:lpstr>PowerPoint Presentation</vt:lpstr>
    </vt:vector>
  </TitlesOfParts>
  <Company>St louis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Louis Primary</dc:creator>
  <cp:lastModifiedBy>C.McCawley</cp:lastModifiedBy>
  <cp:revision>41</cp:revision>
  <dcterms:created xsi:type="dcterms:W3CDTF">2013-10-07T13:53:21Z</dcterms:created>
  <dcterms:modified xsi:type="dcterms:W3CDTF">2021-01-11T11:31:20Z</dcterms:modified>
</cp:coreProperties>
</file>