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DBE-A0A3-42ED-9F6A-38A89230D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KS2 Basketball.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7CFC-7B59-42CB-93DC-08793C95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Lots of resources put together to create a booklet of Basketball 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BCEA4-C3D6-4ADD-9145-E7D7779DF4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7085" cy="807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82E72-10F5-4FCA-963C-006430837F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19" y="316959"/>
            <a:ext cx="807085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2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36624B5-AEBD-4638-A874-27B5555F5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377637"/>
              </p:ext>
            </p:extLst>
          </p:nvPr>
        </p:nvGraphicFramePr>
        <p:xfrm>
          <a:off x="292182" y="332656"/>
          <a:ext cx="8600297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Acrobat Document" r:id="rId3" imgW="8020012" imgH="5667018" progId="AcroExch.Document.DC">
                  <p:embed/>
                </p:oleObj>
              </mc:Choice>
              <mc:Fallback>
                <p:oleObj name="Acrobat Document" r:id="rId3" imgW="8020012" imgH="566701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182" y="332656"/>
                        <a:ext cx="8600297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13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5563FD5-9BE8-4CCE-B91A-6A458DD414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204341"/>
              </p:ext>
            </p:extLst>
          </p:nvPr>
        </p:nvGraphicFramePr>
        <p:xfrm>
          <a:off x="1979712" y="102264"/>
          <a:ext cx="5328591" cy="6720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Acrobat Document" r:id="rId3" imgW="4028918" imgH="5371770" progId="AcroExch.Document.DC">
                  <p:embed/>
                </p:oleObj>
              </mc:Choice>
              <mc:Fallback>
                <p:oleObj name="Acrobat Document" r:id="rId3" imgW="4028918" imgH="537177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102264"/>
                        <a:ext cx="5328591" cy="6720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15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Acrobat Document</vt:lpstr>
      <vt:lpstr>KS2 Basketball. </vt:lpstr>
      <vt:lpstr>PowerPoint Presentation</vt:lpstr>
      <vt:lpstr>PowerPoint Presentation</vt:lpstr>
    </vt:vector>
  </TitlesOfParts>
  <Company>St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Louis Primary</dc:creator>
  <cp:lastModifiedBy>C.McCawley</cp:lastModifiedBy>
  <cp:revision>40</cp:revision>
  <dcterms:created xsi:type="dcterms:W3CDTF">2013-10-07T13:53:21Z</dcterms:created>
  <dcterms:modified xsi:type="dcterms:W3CDTF">2021-01-11T09:15:03Z</dcterms:modified>
</cp:coreProperties>
</file>