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66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8291-A022-4482-8100-E2B7D0D62221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DBE-A0A3-42ED-9F6A-38A89230D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KS2 OAA.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7CFC-7B59-42CB-93DC-08793C95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Lots of resources put together to create a booklet of Outdoor &amp; Adventurous 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BCEA4-C3D6-4ADD-9145-E7D7779DF4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7085" cy="807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82E72-10F5-4FCA-963C-006430837F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19" y="316959"/>
            <a:ext cx="807085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2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D8BDB22-19B9-4549-945A-7E4176D6B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08841"/>
              </p:ext>
            </p:extLst>
          </p:nvPr>
        </p:nvGraphicFramePr>
        <p:xfrm>
          <a:off x="1259632" y="116632"/>
          <a:ext cx="6624736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7715158" imgH="7714896" progId="AcroExch.Document.DC">
                  <p:embed/>
                </p:oleObj>
              </mc:Choice>
              <mc:Fallback>
                <p:oleObj name="Acrobat Document" r:id="rId3" imgW="7715158" imgH="77148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16632"/>
                        <a:ext cx="6624736" cy="662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55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331FDBE-6823-4B47-84A0-FBC13F8E030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5614"/>
              </p:ext>
            </p:extLst>
          </p:nvPr>
        </p:nvGraphicFramePr>
        <p:xfrm>
          <a:off x="1222164" y="23196"/>
          <a:ext cx="6699671" cy="6699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3" imgW="7715158" imgH="7714896" progId="AcroExch.Document.DC">
                  <p:embed/>
                </p:oleObj>
              </mc:Choice>
              <mc:Fallback>
                <p:oleObj name="Acrobat Document" r:id="rId3" imgW="7715158" imgH="77148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164" y="23196"/>
                        <a:ext cx="6699671" cy="6699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2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4719B8-4F09-490A-9409-7BD3FCD3C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63256"/>
              </p:ext>
            </p:extLst>
          </p:nvPr>
        </p:nvGraphicFramePr>
        <p:xfrm>
          <a:off x="1187624" y="44624"/>
          <a:ext cx="6768752" cy="6768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3" imgW="7715158" imgH="7714896" progId="AcroExch.Document.DC">
                  <p:embed/>
                </p:oleObj>
              </mc:Choice>
              <mc:Fallback>
                <p:oleObj name="Acrobat Document" r:id="rId3" imgW="7715158" imgH="77148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44624"/>
                        <a:ext cx="6768752" cy="6768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95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18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Adobe Acrobat Document</vt:lpstr>
      <vt:lpstr>KS2 OAA. </vt:lpstr>
      <vt:lpstr>PowerPoint Presentation</vt:lpstr>
      <vt:lpstr>PowerPoint Presentation</vt:lpstr>
      <vt:lpstr>PowerPoint Presentation</vt:lpstr>
    </vt:vector>
  </TitlesOfParts>
  <Company>St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Louis Primary</dc:creator>
  <cp:lastModifiedBy>C.McCawley</cp:lastModifiedBy>
  <cp:revision>48</cp:revision>
  <dcterms:created xsi:type="dcterms:W3CDTF">2013-10-07T13:53:21Z</dcterms:created>
  <dcterms:modified xsi:type="dcterms:W3CDTF">2021-01-11T11:00:41Z</dcterms:modified>
</cp:coreProperties>
</file>