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7" d="100"/>
          <a:sy n="57" d="100"/>
        </p:scale>
        <p:origin x="1260"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3433B-3BAB-4BB6-B020-11E02D801F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AE4D415-B0BF-4A57-83D7-69C37E341D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736E590-59D5-4576-B6BE-6B6D3166BA6E}"/>
              </a:ext>
            </a:extLst>
          </p:cNvPr>
          <p:cNvSpPr>
            <a:spLocks noGrp="1"/>
          </p:cNvSpPr>
          <p:nvPr>
            <p:ph type="dt" sz="half" idx="10"/>
          </p:nvPr>
        </p:nvSpPr>
        <p:spPr/>
        <p:txBody>
          <a:bodyPr/>
          <a:lstStyle/>
          <a:p>
            <a:fld id="{16F8F82D-0B03-4E53-862A-3E4D038E5E3D}" type="datetimeFigureOut">
              <a:rPr lang="en-GB" smtClean="0"/>
              <a:t>11/11/2020</a:t>
            </a:fld>
            <a:endParaRPr lang="en-GB"/>
          </a:p>
        </p:txBody>
      </p:sp>
      <p:sp>
        <p:nvSpPr>
          <p:cNvPr id="5" name="Footer Placeholder 4">
            <a:extLst>
              <a:ext uri="{FF2B5EF4-FFF2-40B4-BE49-F238E27FC236}">
                <a16:creationId xmlns:a16="http://schemas.microsoft.com/office/drawing/2014/main" id="{ECBCDD88-4742-41DF-820B-96072FB648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7B1C2C-0B1D-47BA-84ED-59FEA85C170D}"/>
              </a:ext>
            </a:extLst>
          </p:cNvPr>
          <p:cNvSpPr>
            <a:spLocks noGrp="1"/>
          </p:cNvSpPr>
          <p:nvPr>
            <p:ph type="sldNum" sz="quarter" idx="12"/>
          </p:nvPr>
        </p:nvSpPr>
        <p:spPr/>
        <p:txBody>
          <a:bodyPr/>
          <a:lstStyle/>
          <a:p>
            <a:fld id="{EB884504-697E-4634-BD79-D14EDDFF9430}" type="slidenum">
              <a:rPr lang="en-GB" smtClean="0"/>
              <a:t>‹#›</a:t>
            </a:fld>
            <a:endParaRPr lang="en-GB"/>
          </a:p>
        </p:txBody>
      </p:sp>
    </p:spTree>
    <p:extLst>
      <p:ext uri="{BB962C8B-B14F-4D97-AF65-F5344CB8AC3E}">
        <p14:creationId xmlns:p14="http://schemas.microsoft.com/office/powerpoint/2010/main" val="3191541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780C1-9068-4F7B-8145-C1D86C69AFA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76E092-2BA7-4FDE-BBF2-8244C9978D6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86BBAD-8075-4AB3-BA29-B007782768FB}"/>
              </a:ext>
            </a:extLst>
          </p:cNvPr>
          <p:cNvSpPr>
            <a:spLocks noGrp="1"/>
          </p:cNvSpPr>
          <p:nvPr>
            <p:ph type="dt" sz="half" idx="10"/>
          </p:nvPr>
        </p:nvSpPr>
        <p:spPr/>
        <p:txBody>
          <a:bodyPr/>
          <a:lstStyle/>
          <a:p>
            <a:fld id="{16F8F82D-0B03-4E53-862A-3E4D038E5E3D}" type="datetimeFigureOut">
              <a:rPr lang="en-GB" smtClean="0"/>
              <a:t>11/11/2020</a:t>
            </a:fld>
            <a:endParaRPr lang="en-GB"/>
          </a:p>
        </p:txBody>
      </p:sp>
      <p:sp>
        <p:nvSpPr>
          <p:cNvPr id="5" name="Footer Placeholder 4">
            <a:extLst>
              <a:ext uri="{FF2B5EF4-FFF2-40B4-BE49-F238E27FC236}">
                <a16:creationId xmlns:a16="http://schemas.microsoft.com/office/drawing/2014/main" id="{9D2301A9-AC07-4C9E-8E63-6EB878C528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F4C13D-4A62-4395-9AAF-70BAAD2D2533}"/>
              </a:ext>
            </a:extLst>
          </p:cNvPr>
          <p:cNvSpPr>
            <a:spLocks noGrp="1"/>
          </p:cNvSpPr>
          <p:nvPr>
            <p:ph type="sldNum" sz="quarter" idx="12"/>
          </p:nvPr>
        </p:nvSpPr>
        <p:spPr/>
        <p:txBody>
          <a:bodyPr/>
          <a:lstStyle/>
          <a:p>
            <a:fld id="{EB884504-697E-4634-BD79-D14EDDFF9430}" type="slidenum">
              <a:rPr lang="en-GB" smtClean="0"/>
              <a:t>‹#›</a:t>
            </a:fld>
            <a:endParaRPr lang="en-GB"/>
          </a:p>
        </p:txBody>
      </p:sp>
    </p:spTree>
    <p:extLst>
      <p:ext uri="{BB962C8B-B14F-4D97-AF65-F5344CB8AC3E}">
        <p14:creationId xmlns:p14="http://schemas.microsoft.com/office/powerpoint/2010/main" val="383856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90CEA3-9816-46CA-A359-2AC26C7F8B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9E3DAC-169A-4880-8E3F-CD7C51B6B4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53C6D9-E914-4675-A4DB-50F45534726B}"/>
              </a:ext>
            </a:extLst>
          </p:cNvPr>
          <p:cNvSpPr>
            <a:spLocks noGrp="1"/>
          </p:cNvSpPr>
          <p:nvPr>
            <p:ph type="dt" sz="half" idx="10"/>
          </p:nvPr>
        </p:nvSpPr>
        <p:spPr/>
        <p:txBody>
          <a:bodyPr/>
          <a:lstStyle/>
          <a:p>
            <a:fld id="{16F8F82D-0B03-4E53-862A-3E4D038E5E3D}" type="datetimeFigureOut">
              <a:rPr lang="en-GB" smtClean="0"/>
              <a:t>11/11/2020</a:t>
            </a:fld>
            <a:endParaRPr lang="en-GB"/>
          </a:p>
        </p:txBody>
      </p:sp>
      <p:sp>
        <p:nvSpPr>
          <p:cNvPr id="5" name="Footer Placeholder 4">
            <a:extLst>
              <a:ext uri="{FF2B5EF4-FFF2-40B4-BE49-F238E27FC236}">
                <a16:creationId xmlns:a16="http://schemas.microsoft.com/office/drawing/2014/main" id="{B277A1A5-173B-444F-B5AE-E0FAC85F40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4BB12F-EC65-4BE1-B8EB-5843E9AF5905}"/>
              </a:ext>
            </a:extLst>
          </p:cNvPr>
          <p:cNvSpPr>
            <a:spLocks noGrp="1"/>
          </p:cNvSpPr>
          <p:nvPr>
            <p:ph type="sldNum" sz="quarter" idx="12"/>
          </p:nvPr>
        </p:nvSpPr>
        <p:spPr/>
        <p:txBody>
          <a:bodyPr/>
          <a:lstStyle/>
          <a:p>
            <a:fld id="{EB884504-697E-4634-BD79-D14EDDFF9430}" type="slidenum">
              <a:rPr lang="en-GB" smtClean="0"/>
              <a:t>‹#›</a:t>
            </a:fld>
            <a:endParaRPr lang="en-GB"/>
          </a:p>
        </p:txBody>
      </p:sp>
    </p:spTree>
    <p:extLst>
      <p:ext uri="{BB962C8B-B14F-4D97-AF65-F5344CB8AC3E}">
        <p14:creationId xmlns:p14="http://schemas.microsoft.com/office/powerpoint/2010/main" val="188464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47273-1F91-4645-8147-11C0802CF4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996A930-2104-4DF5-B580-6F3056BB2A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F3BC52-7A51-40D1-BA60-2849458EC558}"/>
              </a:ext>
            </a:extLst>
          </p:cNvPr>
          <p:cNvSpPr>
            <a:spLocks noGrp="1"/>
          </p:cNvSpPr>
          <p:nvPr>
            <p:ph type="dt" sz="half" idx="10"/>
          </p:nvPr>
        </p:nvSpPr>
        <p:spPr/>
        <p:txBody>
          <a:bodyPr/>
          <a:lstStyle/>
          <a:p>
            <a:fld id="{16F8F82D-0B03-4E53-862A-3E4D038E5E3D}" type="datetimeFigureOut">
              <a:rPr lang="en-GB" smtClean="0"/>
              <a:t>11/11/2020</a:t>
            </a:fld>
            <a:endParaRPr lang="en-GB"/>
          </a:p>
        </p:txBody>
      </p:sp>
      <p:sp>
        <p:nvSpPr>
          <p:cNvPr id="5" name="Footer Placeholder 4">
            <a:extLst>
              <a:ext uri="{FF2B5EF4-FFF2-40B4-BE49-F238E27FC236}">
                <a16:creationId xmlns:a16="http://schemas.microsoft.com/office/drawing/2014/main" id="{21D8C175-F70E-4ED0-ADEC-536B5C3D08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8AC28B-5637-4538-B17A-096E29DDDF5C}"/>
              </a:ext>
            </a:extLst>
          </p:cNvPr>
          <p:cNvSpPr>
            <a:spLocks noGrp="1"/>
          </p:cNvSpPr>
          <p:nvPr>
            <p:ph type="sldNum" sz="quarter" idx="12"/>
          </p:nvPr>
        </p:nvSpPr>
        <p:spPr/>
        <p:txBody>
          <a:bodyPr/>
          <a:lstStyle/>
          <a:p>
            <a:fld id="{EB884504-697E-4634-BD79-D14EDDFF9430}" type="slidenum">
              <a:rPr lang="en-GB" smtClean="0"/>
              <a:t>‹#›</a:t>
            </a:fld>
            <a:endParaRPr lang="en-GB"/>
          </a:p>
        </p:txBody>
      </p:sp>
    </p:spTree>
    <p:extLst>
      <p:ext uri="{BB962C8B-B14F-4D97-AF65-F5344CB8AC3E}">
        <p14:creationId xmlns:p14="http://schemas.microsoft.com/office/powerpoint/2010/main" val="3812087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B20D4-C951-4899-85FB-BBD38AE568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EDB85F-F6E9-46A2-8629-492A1A2DBB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13AD77-1682-4190-BC64-9F40D4382E5C}"/>
              </a:ext>
            </a:extLst>
          </p:cNvPr>
          <p:cNvSpPr>
            <a:spLocks noGrp="1"/>
          </p:cNvSpPr>
          <p:nvPr>
            <p:ph type="dt" sz="half" idx="10"/>
          </p:nvPr>
        </p:nvSpPr>
        <p:spPr/>
        <p:txBody>
          <a:bodyPr/>
          <a:lstStyle/>
          <a:p>
            <a:fld id="{16F8F82D-0B03-4E53-862A-3E4D038E5E3D}" type="datetimeFigureOut">
              <a:rPr lang="en-GB" smtClean="0"/>
              <a:t>11/11/2020</a:t>
            </a:fld>
            <a:endParaRPr lang="en-GB"/>
          </a:p>
        </p:txBody>
      </p:sp>
      <p:sp>
        <p:nvSpPr>
          <p:cNvPr id="5" name="Footer Placeholder 4">
            <a:extLst>
              <a:ext uri="{FF2B5EF4-FFF2-40B4-BE49-F238E27FC236}">
                <a16:creationId xmlns:a16="http://schemas.microsoft.com/office/drawing/2014/main" id="{3545D4C3-179F-4E94-8B2D-358D747DAA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FEF0BF-86FD-43D6-ACCE-A323E95A603D}"/>
              </a:ext>
            </a:extLst>
          </p:cNvPr>
          <p:cNvSpPr>
            <a:spLocks noGrp="1"/>
          </p:cNvSpPr>
          <p:nvPr>
            <p:ph type="sldNum" sz="quarter" idx="12"/>
          </p:nvPr>
        </p:nvSpPr>
        <p:spPr/>
        <p:txBody>
          <a:bodyPr/>
          <a:lstStyle/>
          <a:p>
            <a:fld id="{EB884504-697E-4634-BD79-D14EDDFF9430}" type="slidenum">
              <a:rPr lang="en-GB" smtClean="0"/>
              <a:t>‹#›</a:t>
            </a:fld>
            <a:endParaRPr lang="en-GB"/>
          </a:p>
        </p:txBody>
      </p:sp>
    </p:spTree>
    <p:extLst>
      <p:ext uri="{BB962C8B-B14F-4D97-AF65-F5344CB8AC3E}">
        <p14:creationId xmlns:p14="http://schemas.microsoft.com/office/powerpoint/2010/main" val="87363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E7CD2-E9B2-45DD-AB95-73D2D0DEC1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E3120F-6575-4FC2-9CDF-3F217949AD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0F25FCC-DDA8-4318-B3F0-E0896388C62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016FCA2-28DC-4320-A039-B4605A68B1CF}"/>
              </a:ext>
            </a:extLst>
          </p:cNvPr>
          <p:cNvSpPr>
            <a:spLocks noGrp="1"/>
          </p:cNvSpPr>
          <p:nvPr>
            <p:ph type="dt" sz="half" idx="10"/>
          </p:nvPr>
        </p:nvSpPr>
        <p:spPr/>
        <p:txBody>
          <a:bodyPr/>
          <a:lstStyle/>
          <a:p>
            <a:fld id="{16F8F82D-0B03-4E53-862A-3E4D038E5E3D}" type="datetimeFigureOut">
              <a:rPr lang="en-GB" smtClean="0"/>
              <a:t>11/11/2020</a:t>
            </a:fld>
            <a:endParaRPr lang="en-GB"/>
          </a:p>
        </p:txBody>
      </p:sp>
      <p:sp>
        <p:nvSpPr>
          <p:cNvPr id="6" name="Footer Placeholder 5">
            <a:extLst>
              <a:ext uri="{FF2B5EF4-FFF2-40B4-BE49-F238E27FC236}">
                <a16:creationId xmlns:a16="http://schemas.microsoft.com/office/drawing/2014/main" id="{500271D4-0E85-48E6-AB11-EDA1EEFC8B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2BAF42-D917-4AE8-BEBE-994A986FAD47}"/>
              </a:ext>
            </a:extLst>
          </p:cNvPr>
          <p:cNvSpPr>
            <a:spLocks noGrp="1"/>
          </p:cNvSpPr>
          <p:nvPr>
            <p:ph type="sldNum" sz="quarter" idx="12"/>
          </p:nvPr>
        </p:nvSpPr>
        <p:spPr/>
        <p:txBody>
          <a:bodyPr/>
          <a:lstStyle/>
          <a:p>
            <a:fld id="{EB884504-697E-4634-BD79-D14EDDFF9430}" type="slidenum">
              <a:rPr lang="en-GB" smtClean="0"/>
              <a:t>‹#›</a:t>
            </a:fld>
            <a:endParaRPr lang="en-GB"/>
          </a:p>
        </p:txBody>
      </p:sp>
    </p:spTree>
    <p:extLst>
      <p:ext uri="{BB962C8B-B14F-4D97-AF65-F5344CB8AC3E}">
        <p14:creationId xmlns:p14="http://schemas.microsoft.com/office/powerpoint/2010/main" val="1216012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E4966-A0E2-4BA7-AC94-F2FA74D263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25EB49-27E0-4BDB-93C3-51F5F5A49B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49FAB1-13A0-43DA-9B3E-0A1945B28C9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3A13CEC-8726-457A-87CD-86ABA5F32D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E34945E-BF0A-4D18-9761-FFCAB13A60A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0F136B-25BE-429A-82EA-DA3D4137BED7}"/>
              </a:ext>
            </a:extLst>
          </p:cNvPr>
          <p:cNvSpPr>
            <a:spLocks noGrp="1"/>
          </p:cNvSpPr>
          <p:nvPr>
            <p:ph type="dt" sz="half" idx="10"/>
          </p:nvPr>
        </p:nvSpPr>
        <p:spPr/>
        <p:txBody>
          <a:bodyPr/>
          <a:lstStyle/>
          <a:p>
            <a:fld id="{16F8F82D-0B03-4E53-862A-3E4D038E5E3D}" type="datetimeFigureOut">
              <a:rPr lang="en-GB" smtClean="0"/>
              <a:t>11/11/2020</a:t>
            </a:fld>
            <a:endParaRPr lang="en-GB"/>
          </a:p>
        </p:txBody>
      </p:sp>
      <p:sp>
        <p:nvSpPr>
          <p:cNvPr id="8" name="Footer Placeholder 7">
            <a:extLst>
              <a:ext uri="{FF2B5EF4-FFF2-40B4-BE49-F238E27FC236}">
                <a16:creationId xmlns:a16="http://schemas.microsoft.com/office/drawing/2014/main" id="{D08858E5-1E88-4A58-9CB1-3B11A66F560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3634256-01E6-4DE8-B81F-1FF7B03A4988}"/>
              </a:ext>
            </a:extLst>
          </p:cNvPr>
          <p:cNvSpPr>
            <a:spLocks noGrp="1"/>
          </p:cNvSpPr>
          <p:nvPr>
            <p:ph type="sldNum" sz="quarter" idx="12"/>
          </p:nvPr>
        </p:nvSpPr>
        <p:spPr/>
        <p:txBody>
          <a:bodyPr/>
          <a:lstStyle/>
          <a:p>
            <a:fld id="{EB884504-697E-4634-BD79-D14EDDFF9430}" type="slidenum">
              <a:rPr lang="en-GB" smtClean="0"/>
              <a:t>‹#›</a:t>
            </a:fld>
            <a:endParaRPr lang="en-GB"/>
          </a:p>
        </p:txBody>
      </p:sp>
    </p:spTree>
    <p:extLst>
      <p:ext uri="{BB962C8B-B14F-4D97-AF65-F5344CB8AC3E}">
        <p14:creationId xmlns:p14="http://schemas.microsoft.com/office/powerpoint/2010/main" val="2305220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2BE51-393B-4372-A7B9-F80151814B1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B496546-08A4-41A9-84AE-2D6AEDF5FD2D}"/>
              </a:ext>
            </a:extLst>
          </p:cNvPr>
          <p:cNvSpPr>
            <a:spLocks noGrp="1"/>
          </p:cNvSpPr>
          <p:nvPr>
            <p:ph type="dt" sz="half" idx="10"/>
          </p:nvPr>
        </p:nvSpPr>
        <p:spPr/>
        <p:txBody>
          <a:bodyPr/>
          <a:lstStyle/>
          <a:p>
            <a:fld id="{16F8F82D-0B03-4E53-862A-3E4D038E5E3D}" type="datetimeFigureOut">
              <a:rPr lang="en-GB" smtClean="0"/>
              <a:t>11/11/2020</a:t>
            </a:fld>
            <a:endParaRPr lang="en-GB"/>
          </a:p>
        </p:txBody>
      </p:sp>
      <p:sp>
        <p:nvSpPr>
          <p:cNvPr id="4" name="Footer Placeholder 3">
            <a:extLst>
              <a:ext uri="{FF2B5EF4-FFF2-40B4-BE49-F238E27FC236}">
                <a16:creationId xmlns:a16="http://schemas.microsoft.com/office/drawing/2014/main" id="{DB8074BB-2979-46BD-B050-2F2207519F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7902E6-3548-4A90-A8A3-75058C050DB2}"/>
              </a:ext>
            </a:extLst>
          </p:cNvPr>
          <p:cNvSpPr>
            <a:spLocks noGrp="1"/>
          </p:cNvSpPr>
          <p:nvPr>
            <p:ph type="sldNum" sz="quarter" idx="12"/>
          </p:nvPr>
        </p:nvSpPr>
        <p:spPr/>
        <p:txBody>
          <a:bodyPr/>
          <a:lstStyle/>
          <a:p>
            <a:fld id="{EB884504-697E-4634-BD79-D14EDDFF9430}" type="slidenum">
              <a:rPr lang="en-GB" smtClean="0"/>
              <a:t>‹#›</a:t>
            </a:fld>
            <a:endParaRPr lang="en-GB"/>
          </a:p>
        </p:txBody>
      </p:sp>
    </p:spTree>
    <p:extLst>
      <p:ext uri="{BB962C8B-B14F-4D97-AF65-F5344CB8AC3E}">
        <p14:creationId xmlns:p14="http://schemas.microsoft.com/office/powerpoint/2010/main" val="74062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DB3AEC-7CF1-44EB-B452-8E37368D4411}"/>
              </a:ext>
            </a:extLst>
          </p:cNvPr>
          <p:cNvSpPr>
            <a:spLocks noGrp="1"/>
          </p:cNvSpPr>
          <p:nvPr>
            <p:ph type="dt" sz="half" idx="10"/>
          </p:nvPr>
        </p:nvSpPr>
        <p:spPr/>
        <p:txBody>
          <a:bodyPr/>
          <a:lstStyle/>
          <a:p>
            <a:fld id="{16F8F82D-0B03-4E53-862A-3E4D038E5E3D}" type="datetimeFigureOut">
              <a:rPr lang="en-GB" smtClean="0"/>
              <a:t>11/11/2020</a:t>
            </a:fld>
            <a:endParaRPr lang="en-GB"/>
          </a:p>
        </p:txBody>
      </p:sp>
      <p:sp>
        <p:nvSpPr>
          <p:cNvPr id="3" name="Footer Placeholder 2">
            <a:extLst>
              <a:ext uri="{FF2B5EF4-FFF2-40B4-BE49-F238E27FC236}">
                <a16:creationId xmlns:a16="http://schemas.microsoft.com/office/drawing/2014/main" id="{D4B9C66F-48BB-4B19-86B4-0C65F86D5A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015E2C7-E7D2-492F-9F2E-7D01C2EA81B9}"/>
              </a:ext>
            </a:extLst>
          </p:cNvPr>
          <p:cNvSpPr>
            <a:spLocks noGrp="1"/>
          </p:cNvSpPr>
          <p:nvPr>
            <p:ph type="sldNum" sz="quarter" idx="12"/>
          </p:nvPr>
        </p:nvSpPr>
        <p:spPr/>
        <p:txBody>
          <a:bodyPr/>
          <a:lstStyle/>
          <a:p>
            <a:fld id="{EB884504-697E-4634-BD79-D14EDDFF9430}" type="slidenum">
              <a:rPr lang="en-GB" smtClean="0"/>
              <a:t>‹#›</a:t>
            </a:fld>
            <a:endParaRPr lang="en-GB"/>
          </a:p>
        </p:txBody>
      </p:sp>
    </p:spTree>
    <p:extLst>
      <p:ext uri="{BB962C8B-B14F-4D97-AF65-F5344CB8AC3E}">
        <p14:creationId xmlns:p14="http://schemas.microsoft.com/office/powerpoint/2010/main" val="880934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C7A02-34CD-410A-817A-2AE4E34C9D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310FD84-0F8C-47AD-9253-A7CE38A87E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A15E420-BA82-40BB-9826-7FB8854605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FE5A50-8CBD-49C5-923C-31650F9D5AB9}"/>
              </a:ext>
            </a:extLst>
          </p:cNvPr>
          <p:cNvSpPr>
            <a:spLocks noGrp="1"/>
          </p:cNvSpPr>
          <p:nvPr>
            <p:ph type="dt" sz="half" idx="10"/>
          </p:nvPr>
        </p:nvSpPr>
        <p:spPr/>
        <p:txBody>
          <a:bodyPr/>
          <a:lstStyle/>
          <a:p>
            <a:fld id="{16F8F82D-0B03-4E53-862A-3E4D038E5E3D}" type="datetimeFigureOut">
              <a:rPr lang="en-GB" smtClean="0"/>
              <a:t>11/11/2020</a:t>
            </a:fld>
            <a:endParaRPr lang="en-GB"/>
          </a:p>
        </p:txBody>
      </p:sp>
      <p:sp>
        <p:nvSpPr>
          <p:cNvPr id="6" name="Footer Placeholder 5">
            <a:extLst>
              <a:ext uri="{FF2B5EF4-FFF2-40B4-BE49-F238E27FC236}">
                <a16:creationId xmlns:a16="http://schemas.microsoft.com/office/drawing/2014/main" id="{6BE415BB-6BEF-4691-A8B8-C4E58C900C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F89F4B-EB57-4815-92F7-2B8D17CEB44F}"/>
              </a:ext>
            </a:extLst>
          </p:cNvPr>
          <p:cNvSpPr>
            <a:spLocks noGrp="1"/>
          </p:cNvSpPr>
          <p:nvPr>
            <p:ph type="sldNum" sz="quarter" idx="12"/>
          </p:nvPr>
        </p:nvSpPr>
        <p:spPr/>
        <p:txBody>
          <a:bodyPr/>
          <a:lstStyle/>
          <a:p>
            <a:fld id="{EB884504-697E-4634-BD79-D14EDDFF9430}" type="slidenum">
              <a:rPr lang="en-GB" smtClean="0"/>
              <a:t>‹#›</a:t>
            </a:fld>
            <a:endParaRPr lang="en-GB"/>
          </a:p>
        </p:txBody>
      </p:sp>
    </p:spTree>
    <p:extLst>
      <p:ext uri="{BB962C8B-B14F-4D97-AF65-F5344CB8AC3E}">
        <p14:creationId xmlns:p14="http://schemas.microsoft.com/office/powerpoint/2010/main" val="601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05D23-D0D1-43C4-A597-5DD3BA4BEE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14BC513-67D8-4A73-931C-3860496DB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0A4E0B3-B866-4122-ABEA-DDD27391D1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6EB72A-D186-4FDB-BEA5-47FA29D4CF26}"/>
              </a:ext>
            </a:extLst>
          </p:cNvPr>
          <p:cNvSpPr>
            <a:spLocks noGrp="1"/>
          </p:cNvSpPr>
          <p:nvPr>
            <p:ph type="dt" sz="half" idx="10"/>
          </p:nvPr>
        </p:nvSpPr>
        <p:spPr/>
        <p:txBody>
          <a:bodyPr/>
          <a:lstStyle/>
          <a:p>
            <a:fld id="{16F8F82D-0B03-4E53-862A-3E4D038E5E3D}" type="datetimeFigureOut">
              <a:rPr lang="en-GB" smtClean="0"/>
              <a:t>11/11/2020</a:t>
            </a:fld>
            <a:endParaRPr lang="en-GB"/>
          </a:p>
        </p:txBody>
      </p:sp>
      <p:sp>
        <p:nvSpPr>
          <p:cNvPr id="6" name="Footer Placeholder 5">
            <a:extLst>
              <a:ext uri="{FF2B5EF4-FFF2-40B4-BE49-F238E27FC236}">
                <a16:creationId xmlns:a16="http://schemas.microsoft.com/office/drawing/2014/main" id="{BD8BE9CA-B4D6-4679-A907-7908D4B8D9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0CC4C8-DDA7-4AEA-B925-37FFB593D56A}"/>
              </a:ext>
            </a:extLst>
          </p:cNvPr>
          <p:cNvSpPr>
            <a:spLocks noGrp="1"/>
          </p:cNvSpPr>
          <p:nvPr>
            <p:ph type="sldNum" sz="quarter" idx="12"/>
          </p:nvPr>
        </p:nvSpPr>
        <p:spPr/>
        <p:txBody>
          <a:bodyPr/>
          <a:lstStyle/>
          <a:p>
            <a:fld id="{EB884504-697E-4634-BD79-D14EDDFF9430}" type="slidenum">
              <a:rPr lang="en-GB" smtClean="0"/>
              <a:t>‹#›</a:t>
            </a:fld>
            <a:endParaRPr lang="en-GB"/>
          </a:p>
        </p:txBody>
      </p:sp>
    </p:spTree>
    <p:extLst>
      <p:ext uri="{BB962C8B-B14F-4D97-AF65-F5344CB8AC3E}">
        <p14:creationId xmlns:p14="http://schemas.microsoft.com/office/powerpoint/2010/main" val="1459820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66EBC6-6569-436A-8FBC-CDD874E983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8DF52D-0B1F-484E-B852-71DD0C40A2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F3E150-9841-467B-BA4F-3178C8793D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8F82D-0B03-4E53-862A-3E4D038E5E3D}" type="datetimeFigureOut">
              <a:rPr lang="en-GB" smtClean="0"/>
              <a:t>11/11/2020</a:t>
            </a:fld>
            <a:endParaRPr lang="en-GB"/>
          </a:p>
        </p:txBody>
      </p:sp>
      <p:sp>
        <p:nvSpPr>
          <p:cNvPr id="5" name="Footer Placeholder 4">
            <a:extLst>
              <a:ext uri="{FF2B5EF4-FFF2-40B4-BE49-F238E27FC236}">
                <a16:creationId xmlns:a16="http://schemas.microsoft.com/office/drawing/2014/main" id="{29947E07-7A96-4750-A29C-022DC609FE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66DFD4-661B-4D98-B642-678805D85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884504-697E-4634-BD79-D14EDDFF9430}" type="slidenum">
              <a:rPr lang="en-GB" smtClean="0"/>
              <a:t>‹#›</a:t>
            </a:fld>
            <a:endParaRPr lang="en-GB"/>
          </a:p>
        </p:txBody>
      </p:sp>
    </p:spTree>
    <p:extLst>
      <p:ext uri="{BB962C8B-B14F-4D97-AF65-F5344CB8AC3E}">
        <p14:creationId xmlns:p14="http://schemas.microsoft.com/office/powerpoint/2010/main" val="3110401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bam.files.bbci.co.uk/bam/live/content/zgr8g7h/pdf" TargetMode="External"/><Relationship Id="rId10" Type="http://schemas.openxmlformats.org/officeDocument/2006/relationships/image" Target="../media/image15.png"/><Relationship Id="rId4" Type="http://schemas.openxmlformats.org/officeDocument/2006/relationships/image" Target="../media/image10.jpeg"/><Relationship Id="rId9" Type="http://schemas.openxmlformats.org/officeDocument/2006/relationships/image" Target="../media/image14.gif"/></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A965-B130-4363-B0F6-462D9AE10455}"/>
              </a:ext>
            </a:extLst>
          </p:cNvPr>
          <p:cNvSpPr>
            <a:spLocks noGrp="1"/>
          </p:cNvSpPr>
          <p:nvPr>
            <p:ph type="ctrTitle"/>
          </p:nvPr>
        </p:nvSpPr>
        <p:spPr/>
        <p:txBody>
          <a:bodyPr/>
          <a:lstStyle/>
          <a:p>
            <a:r>
              <a:rPr lang="en-GB" b="1" dirty="0"/>
              <a:t>KS1 Fundamentals </a:t>
            </a:r>
          </a:p>
        </p:txBody>
      </p:sp>
      <p:sp>
        <p:nvSpPr>
          <p:cNvPr id="3" name="Subtitle 2">
            <a:extLst>
              <a:ext uri="{FF2B5EF4-FFF2-40B4-BE49-F238E27FC236}">
                <a16:creationId xmlns:a16="http://schemas.microsoft.com/office/drawing/2014/main" id="{E0CC06E1-8E3C-49B6-9A46-492015852947}"/>
              </a:ext>
            </a:extLst>
          </p:cNvPr>
          <p:cNvSpPr>
            <a:spLocks noGrp="1"/>
          </p:cNvSpPr>
          <p:nvPr>
            <p:ph type="subTitle" idx="1"/>
          </p:nvPr>
        </p:nvSpPr>
        <p:spPr/>
        <p:txBody>
          <a:bodyPr/>
          <a:lstStyle/>
          <a:p>
            <a:r>
              <a:rPr lang="en-GB" sz="2800" dirty="0"/>
              <a:t>Lots of resources put together to create a booklet of ks1 fundamental activities. </a:t>
            </a:r>
          </a:p>
          <a:p>
            <a:endParaRPr lang="en-GB" dirty="0"/>
          </a:p>
        </p:txBody>
      </p:sp>
      <p:pic>
        <p:nvPicPr>
          <p:cNvPr id="4" name="Picture 3">
            <a:extLst>
              <a:ext uri="{FF2B5EF4-FFF2-40B4-BE49-F238E27FC236}">
                <a16:creationId xmlns:a16="http://schemas.microsoft.com/office/drawing/2014/main" id="{37C8DAE2-B433-4AEF-B4D6-A13241E6063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95536" y="332656"/>
            <a:ext cx="807085" cy="807085"/>
          </a:xfrm>
          <a:prstGeom prst="rect">
            <a:avLst/>
          </a:prstGeom>
        </p:spPr>
      </p:pic>
      <p:pic>
        <p:nvPicPr>
          <p:cNvPr id="5" name="Picture 4">
            <a:extLst>
              <a:ext uri="{FF2B5EF4-FFF2-40B4-BE49-F238E27FC236}">
                <a16:creationId xmlns:a16="http://schemas.microsoft.com/office/drawing/2014/main" id="{028DF117-3514-4672-8527-B8D89D90E42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109919" y="193508"/>
            <a:ext cx="807085" cy="807085"/>
          </a:xfrm>
          <a:prstGeom prst="rect">
            <a:avLst/>
          </a:prstGeom>
        </p:spPr>
      </p:pic>
      <p:pic>
        <p:nvPicPr>
          <p:cNvPr id="7" name="Picture 6">
            <a:extLst>
              <a:ext uri="{FF2B5EF4-FFF2-40B4-BE49-F238E27FC236}">
                <a16:creationId xmlns:a16="http://schemas.microsoft.com/office/drawing/2014/main" id="{3AC417A2-0097-4ECD-ACC6-45851B2B2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128" y="120290"/>
            <a:ext cx="7243176" cy="2387600"/>
          </a:xfrm>
          <a:prstGeom prst="rect">
            <a:avLst/>
          </a:prstGeom>
        </p:spPr>
      </p:pic>
    </p:spTree>
    <p:extLst>
      <p:ext uri="{BB962C8B-B14F-4D97-AF65-F5344CB8AC3E}">
        <p14:creationId xmlns:p14="http://schemas.microsoft.com/office/powerpoint/2010/main" val="183444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17BDB1-0237-4840-9EB7-6C6CF7118867}"/>
              </a:ext>
            </a:extLst>
          </p:cNvPr>
          <p:cNvPicPr>
            <a:picLocks noChangeAspect="1"/>
          </p:cNvPicPr>
          <p:nvPr/>
        </p:nvPicPr>
        <p:blipFill rotWithShape="1">
          <a:blip r:embed="rId2"/>
          <a:srcRect l="15870" t="10996" r="16956" b="6646"/>
          <a:stretch/>
        </p:blipFill>
        <p:spPr>
          <a:xfrm>
            <a:off x="0" y="0"/>
            <a:ext cx="9965635" cy="6858000"/>
          </a:xfrm>
          <a:prstGeom prst="rect">
            <a:avLst/>
          </a:prstGeom>
        </p:spPr>
      </p:pic>
    </p:spTree>
    <p:extLst>
      <p:ext uri="{BB962C8B-B14F-4D97-AF65-F5344CB8AC3E}">
        <p14:creationId xmlns:p14="http://schemas.microsoft.com/office/powerpoint/2010/main" val="355600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144485-B010-47AE-BF4C-AEEB5A6D2870}"/>
              </a:ext>
            </a:extLst>
          </p:cNvPr>
          <p:cNvPicPr>
            <a:picLocks noChangeAspect="1"/>
          </p:cNvPicPr>
          <p:nvPr/>
        </p:nvPicPr>
        <p:blipFill rotWithShape="1">
          <a:blip r:embed="rId2"/>
          <a:srcRect l="15543" t="10609" r="16848" b="5099"/>
          <a:stretch/>
        </p:blipFill>
        <p:spPr>
          <a:xfrm>
            <a:off x="-1" y="0"/>
            <a:ext cx="9528313" cy="6858000"/>
          </a:xfrm>
          <a:prstGeom prst="rect">
            <a:avLst/>
          </a:prstGeom>
        </p:spPr>
      </p:pic>
    </p:spTree>
    <p:extLst>
      <p:ext uri="{BB962C8B-B14F-4D97-AF65-F5344CB8AC3E}">
        <p14:creationId xmlns:p14="http://schemas.microsoft.com/office/powerpoint/2010/main" val="1841539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5EDD95-FC52-48CA-B26E-7972183D2CE9}"/>
              </a:ext>
            </a:extLst>
          </p:cNvPr>
          <p:cNvPicPr>
            <a:picLocks noChangeAspect="1"/>
          </p:cNvPicPr>
          <p:nvPr/>
        </p:nvPicPr>
        <p:blipFill rotWithShape="1">
          <a:blip r:embed="rId2"/>
          <a:srcRect l="15652" t="10415" r="16848" b="4906"/>
          <a:stretch/>
        </p:blipFill>
        <p:spPr>
          <a:xfrm>
            <a:off x="0" y="0"/>
            <a:ext cx="9303026" cy="6858000"/>
          </a:xfrm>
          <a:prstGeom prst="rect">
            <a:avLst/>
          </a:prstGeom>
        </p:spPr>
      </p:pic>
    </p:spTree>
    <p:extLst>
      <p:ext uri="{BB962C8B-B14F-4D97-AF65-F5344CB8AC3E}">
        <p14:creationId xmlns:p14="http://schemas.microsoft.com/office/powerpoint/2010/main" val="2256335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2A769-A79A-4972-93E4-3FA1E5EB88FC}"/>
              </a:ext>
            </a:extLst>
          </p:cNvPr>
          <p:cNvSpPr>
            <a:spLocks noGrp="1"/>
          </p:cNvSpPr>
          <p:nvPr>
            <p:ph type="title"/>
          </p:nvPr>
        </p:nvSpPr>
        <p:spPr/>
        <p:txBody>
          <a:bodyPr>
            <a:normAutofit/>
          </a:bodyPr>
          <a:lstStyle/>
          <a:p>
            <a:pPr algn="ctr"/>
            <a:r>
              <a:rPr lang="en-GB" sz="6000" b="1" dirty="0"/>
              <a:t>SPACE</a:t>
            </a:r>
            <a:br>
              <a:rPr lang="en-GB" sz="6000" b="1" dirty="0"/>
            </a:br>
            <a:r>
              <a:rPr lang="en-GB" sz="1400" b="1" dirty="0"/>
              <a:t>Movement, co-ordination, agility</a:t>
            </a:r>
            <a:r>
              <a:rPr lang="en-GB" sz="1050" dirty="0"/>
              <a:t> </a:t>
            </a:r>
            <a:endParaRPr lang="en-GB" dirty="0"/>
          </a:p>
        </p:txBody>
      </p:sp>
      <p:graphicFrame>
        <p:nvGraphicFramePr>
          <p:cNvPr id="4" name="Content Placeholder 3">
            <a:extLst>
              <a:ext uri="{FF2B5EF4-FFF2-40B4-BE49-F238E27FC236}">
                <a16:creationId xmlns:a16="http://schemas.microsoft.com/office/drawing/2014/main" id="{15CC5AB2-42FE-4617-9F07-6C7FDC4A0184}"/>
              </a:ext>
            </a:extLst>
          </p:cNvPr>
          <p:cNvGraphicFramePr>
            <a:graphicFrameLocks noGrp="1"/>
          </p:cNvGraphicFramePr>
          <p:nvPr>
            <p:ph idx="1"/>
            <p:extLst>
              <p:ext uri="{D42A27DB-BD31-4B8C-83A1-F6EECF244321}">
                <p14:modId xmlns:p14="http://schemas.microsoft.com/office/powerpoint/2010/main" val="4139751638"/>
              </p:ext>
            </p:extLst>
          </p:nvPr>
        </p:nvGraphicFramePr>
        <p:xfrm>
          <a:off x="702365" y="1775791"/>
          <a:ext cx="10651435" cy="4901629"/>
        </p:xfrm>
        <a:graphic>
          <a:graphicData uri="http://schemas.openxmlformats.org/drawingml/2006/table">
            <a:tbl>
              <a:tblPr>
                <a:tableStyleId>{5C22544A-7EE6-4342-B048-85BDC9FD1C3A}</a:tableStyleId>
              </a:tblPr>
              <a:tblGrid>
                <a:gridCol w="10651435">
                  <a:extLst>
                    <a:ext uri="{9D8B030D-6E8A-4147-A177-3AD203B41FA5}">
                      <a16:colId xmlns:a16="http://schemas.microsoft.com/office/drawing/2014/main" val="3306235966"/>
                    </a:ext>
                  </a:extLst>
                </a:gridCol>
              </a:tblGrid>
              <a:tr h="4518992">
                <a:tc>
                  <a:txBody>
                    <a:bodyPr/>
                    <a:lstStyle/>
                    <a:p>
                      <a:pPr algn="l">
                        <a:lnSpc>
                          <a:spcPct val="107000"/>
                        </a:lnSpc>
                        <a:spcAft>
                          <a:spcPts val="800"/>
                        </a:spcAft>
                      </a:pPr>
                      <a:r>
                        <a:rPr lang="en-GB" sz="2000" b="1" dirty="0">
                          <a:effectLst/>
                        </a:rPr>
                        <a:t>Visit the moon </a:t>
                      </a:r>
                    </a:p>
                    <a:p>
                      <a:pPr algn="l">
                        <a:lnSpc>
                          <a:spcPct val="107000"/>
                        </a:lnSpc>
                        <a:spcAft>
                          <a:spcPts val="800"/>
                        </a:spcAft>
                      </a:pPr>
                      <a:r>
                        <a:rPr lang="en-GB" sz="1400" dirty="0">
                          <a:effectLst/>
                          <a:latin typeface="Arial" panose="020B0604020202020204" pitchFamily="34" charset="0"/>
                          <a:cs typeface="Arial" panose="020B0604020202020204" pitchFamily="34" charset="0"/>
                        </a:rPr>
                        <a:t>In the middle of the hall/playground set up a large white circle (the moon) use cones to do this. If learning from home can you find a blanket to lay down indoors to be the moon? Children must move around the moon in different ways – crawl, slide, hop, skip, jump etc. Children can work alone or in pairs taking it in turns. How do you think you would move in space? </a:t>
                      </a:r>
                      <a:endParaRPr lang="en-GB" sz="1800" dirty="0">
                        <a:effectLst/>
                        <a:latin typeface="Arial" panose="020B0604020202020204" pitchFamily="34" charset="0"/>
                        <a:cs typeface="Arial" panose="020B0604020202020204" pitchFamily="34" charset="0"/>
                      </a:endParaRPr>
                    </a:p>
                    <a:p>
                      <a:pPr algn="l">
                        <a:lnSpc>
                          <a:spcPct val="107000"/>
                        </a:lnSpc>
                        <a:spcAft>
                          <a:spcPts val="800"/>
                        </a:spcAft>
                      </a:pPr>
                      <a:r>
                        <a:rPr lang="en-GB" sz="2000" b="1" dirty="0">
                          <a:effectLst/>
                        </a:rPr>
                        <a:t> </a:t>
                      </a:r>
                    </a:p>
                    <a:p>
                      <a:pPr algn="l">
                        <a:lnSpc>
                          <a:spcPct val="107000"/>
                        </a:lnSpc>
                        <a:spcAft>
                          <a:spcPts val="800"/>
                        </a:spcAft>
                      </a:pPr>
                      <a:r>
                        <a:rPr lang="en-GB" sz="2000" b="1" dirty="0">
                          <a:effectLst/>
                        </a:rPr>
                        <a:t>Explore outer space </a:t>
                      </a:r>
                    </a:p>
                    <a:p>
                      <a:pPr algn="l">
                        <a:lnSpc>
                          <a:spcPct val="107000"/>
                        </a:lnSpc>
                        <a:spcAft>
                          <a:spcPts val="800"/>
                        </a:spcAft>
                      </a:pPr>
                      <a:r>
                        <a:rPr lang="en-GB" sz="1400" dirty="0">
                          <a:effectLst/>
                          <a:latin typeface="Arial" panose="020B0604020202020204" pitchFamily="34" charset="0"/>
                          <a:cs typeface="Arial" panose="020B0604020202020204" pitchFamily="34" charset="0"/>
                        </a:rPr>
                        <a:t>Around the moon set up different colour areas (solar systems/galaxies) use different coloured cones for this. If at home could you use cushions? Encourage the children/child to fly to one of these colours and sit down. The coloured cone becomes their rocket ship. The coach says “red rockets 3,2,1 BLAST OFF and all the red rockets fly and visit 5 white cones on the moon landing their rocket at each one. Repeat this for blue and yellow rockets. </a:t>
                      </a:r>
                      <a:r>
                        <a:rPr lang="en-GB" sz="1400" u="sng" dirty="0">
                          <a:effectLst/>
                          <a:latin typeface="Arial" panose="020B0604020202020204" pitchFamily="34" charset="0"/>
                          <a:cs typeface="Arial" panose="020B0604020202020204" pitchFamily="34" charset="0"/>
                        </a:rPr>
                        <a:t>HARDER:</a:t>
                      </a:r>
                      <a:r>
                        <a:rPr lang="en-GB" sz="1400" dirty="0">
                          <a:effectLst/>
                          <a:latin typeface="Arial" panose="020B0604020202020204" pitchFamily="34" charset="0"/>
                          <a:cs typeface="Arial" panose="020B0604020202020204" pitchFamily="34" charset="0"/>
                        </a:rPr>
                        <a:t> children balance rocket ship (cone/cushion) on their head and move around. </a:t>
                      </a:r>
                      <a:r>
                        <a:rPr lang="en-GB" sz="1400" u="sng" dirty="0">
                          <a:effectLst/>
                          <a:latin typeface="Arial" panose="020B0604020202020204" pitchFamily="34" charset="0"/>
                          <a:cs typeface="Arial" panose="020B0604020202020204" pitchFamily="34" charset="0"/>
                        </a:rPr>
                        <a:t>EVEN HARDER:</a:t>
                      </a:r>
                      <a:r>
                        <a:rPr lang="en-GB" sz="1400" dirty="0">
                          <a:effectLst/>
                          <a:latin typeface="Arial" panose="020B0604020202020204" pitchFamily="34" charset="0"/>
                          <a:cs typeface="Arial" panose="020B0604020202020204" pitchFamily="34" charset="0"/>
                        </a:rPr>
                        <a:t> balance cone and a tennis ball on their head and move around</a:t>
                      </a:r>
                      <a:r>
                        <a:rPr lang="en-GB" sz="1000" dirty="0">
                          <a:effectLst/>
                        </a:rPr>
                        <a:t>.  </a:t>
                      </a:r>
                      <a:endParaRPr lang="en-GB" sz="1100" dirty="0">
                        <a:effectLst/>
                      </a:endParaRPr>
                    </a:p>
                    <a:p>
                      <a:pPr algn="l">
                        <a:lnSpc>
                          <a:spcPct val="107000"/>
                        </a:lnSpc>
                        <a:spcAft>
                          <a:spcPts val="800"/>
                        </a:spcAft>
                      </a:pPr>
                      <a:r>
                        <a:rPr lang="en-GB" sz="1000" dirty="0">
                          <a:effectLst/>
                        </a:rPr>
                        <a:t> </a:t>
                      </a:r>
                      <a:endParaRPr lang="en-GB" sz="1100" dirty="0">
                        <a:effectLst/>
                      </a:endParaRPr>
                    </a:p>
                    <a:p>
                      <a:pPr algn="l">
                        <a:lnSpc>
                          <a:spcPct val="107000"/>
                        </a:lnSpc>
                        <a:spcAft>
                          <a:spcPts val="800"/>
                        </a:spcAft>
                      </a:pPr>
                      <a:r>
                        <a:rPr lang="en-GB" sz="2000" b="1" dirty="0">
                          <a:effectLst/>
                        </a:rPr>
                        <a:t>Alien Invasion – in school use. </a:t>
                      </a:r>
                    </a:p>
                    <a:p>
                      <a:pPr algn="l">
                        <a:lnSpc>
                          <a:spcPct val="107000"/>
                        </a:lnSpc>
                        <a:spcAft>
                          <a:spcPts val="800"/>
                        </a:spcAft>
                      </a:pPr>
                      <a:r>
                        <a:rPr lang="en-GB" sz="1000" dirty="0">
                          <a:effectLst/>
                        </a:rPr>
                        <a:t> </a:t>
                      </a:r>
                      <a:r>
                        <a:rPr lang="en-GB" sz="1400" dirty="0">
                          <a:effectLst/>
                          <a:latin typeface="Arial" panose="020B0604020202020204" pitchFamily="34" charset="0"/>
                          <a:cs typeface="Arial" panose="020B0604020202020204" pitchFamily="34" charset="0"/>
                        </a:rPr>
                        <a:t>put the children into teams 7 or 8 teams of 4 and scatter out a variety of green cones (aliens) children use a small </a:t>
                      </a:r>
                      <a:r>
                        <a:rPr lang="en-GB" sz="1400" dirty="0" err="1">
                          <a:effectLst/>
                          <a:latin typeface="Arial" panose="020B0604020202020204" pitchFamily="34" charset="0"/>
                          <a:cs typeface="Arial" panose="020B0604020202020204" pitchFamily="34" charset="0"/>
                        </a:rPr>
                        <a:t>hoola</a:t>
                      </a:r>
                      <a:r>
                        <a:rPr lang="en-GB" sz="1400" dirty="0">
                          <a:effectLst/>
                          <a:latin typeface="Arial" panose="020B0604020202020204" pitchFamily="34" charset="0"/>
                          <a:cs typeface="Arial" panose="020B0604020202020204" pitchFamily="34" charset="0"/>
                        </a:rPr>
                        <a:t> hoop as their space rocket and the run out to collect an alien and return it to their planet (larger hoop). The winning team is the team with the most aliens returned safely. HARDER: Give different coloured cones different amount of points red = 1 blue = 2 yellow = 3 (cross-curricular maths)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tc>
                <a:extLst>
                  <a:ext uri="{0D108BD9-81ED-4DB2-BD59-A6C34878D82A}">
                    <a16:rowId xmlns:a16="http://schemas.microsoft.com/office/drawing/2014/main" val="3601089603"/>
                  </a:ext>
                </a:extLst>
              </a:tr>
            </a:tbl>
          </a:graphicData>
        </a:graphic>
      </p:graphicFrame>
      <p:pic>
        <p:nvPicPr>
          <p:cNvPr id="6" name="Picture 5">
            <a:extLst>
              <a:ext uri="{FF2B5EF4-FFF2-40B4-BE49-F238E27FC236}">
                <a16:creationId xmlns:a16="http://schemas.microsoft.com/office/drawing/2014/main" id="{79CD578C-B687-4C87-AC72-8550954BE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78005">
            <a:off x="9587483" y="356914"/>
            <a:ext cx="2246709" cy="1497496"/>
          </a:xfrm>
          <a:prstGeom prst="rect">
            <a:avLst/>
          </a:prstGeom>
        </p:spPr>
      </p:pic>
    </p:spTree>
    <p:extLst>
      <p:ext uri="{BB962C8B-B14F-4D97-AF65-F5344CB8AC3E}">
        <p14:creationId xmlns:p14="http://schemas.microsoft.com/office/powerpoint/2010/main" val="3722777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6311A7DE-C8EC-4E23-972C-11E8154BB490}"/>
              </a:ext>
            </a:extLst>
          </p:cNvPr>
          <p:cNvSpPr>
            <a:spLocks noChangeArrowheads="1"/>
          </p:cNvSpPr>
          <p:nvPr/>
        </p:nvSpPr>
        <p:spPr bwMode="auto">
          <a:xfrm>
            <a:off x="291548" y="440612"/>
            <a:ext cx="11794435" cy="5940088"/>
          </a:xfrm>
          <a:prstGeom prst="rect">
            <a:avLst/>
          </a:prstGeom>
          <a:solidFill>
            <a:srgbClr val="E4E4E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1"/>
                </a:solidFill>
                <a:effectLst/>
                <a:latin typeface="ReithSans"/>
              </a:rPr>
              <a:t>Agility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b="1" dirty="0">
              <a:latin typeface="Reith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ReithSans"/>
              </a:rPr>
              <a:t>being able to change direction quickly and easily when you need to.</a:t>
            </a:r>
            <a:endParaRPr kumimoji="0" lang="en-US" altLang="en-US" sz="2000" b="0" i="0" u="none" strike="noStrike" cap="none" normalizeH="0" baseline="0" dirty="0">
              <a:ln>
                <a:noFill/>
              </a:ln>
              <a:solidFill>
                <a:schemeClr val="tx1"/>
              </a:solidFill>
              <a:effectLst/>
              <a:latin typeface="Reith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ReithSans"/>
              </a:rPr>
              <a:t>Set up</a:t>
            </a:r>
            <a:r>
              <a:rPr kumimoji="0" lang="en-US" altLang="en-US" sz="2000" b="0" i="0" u="none" strike="noStrike" cap="none" normalizeH="0" baseline="0" dirty="0">
                <a:ln>
                  <a:noFill/>
                </a:ln>
                <a:solidFill>
                  <a:schemeClr val="tx1"/>
                </a:solidFill>
                <a:effectLst/>
                <a:latin typeface="ReithSans"/>
              </a:rPr>
              <a:t>: Make a line of markers on the floor with equal space between them. You can use whatever you have – cones, jumpers or cushions.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ReithSans"/>
              </a:rPr>
              <a:t>Task</a:t>
            </a:r>
            <a:r>
              <a:rPr kumimoji="0" lang="en-US" altLang="en-US" sz="2000" b="0" i="0" u="none" strike="noStrike" cap="none" normalizeH="0" baseline="0" dirty="0">
                <a:ln>
                  <a:noFill/>
                </a:ln>
                <a:solidFill>
                  <a:schemeClr val="tx1"/>
                </a:solidFill>
                <a:effectLst/>
                <a:latin typeface="ReithSans"/>
              </a:rPr>
              <a:t>: Find your way in and out of the cones without touching them. Start slowly then build up your pace.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ReithSans"/>
              </a:rPr>
              <a:t>How quickly can you go without touching a marker or missing a 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ReithSans"/>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latin typeface="Reith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Reith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ReithSans"/>
              </a:rPr>
              <a:t>Extra challenge</a:t>
            </a:r>
            <a:endParaRPr kumimoji="0" lang="en-US" altLang="en-US" sz="2000" b="0" i="0" u="none" strike="noStrike" cap="none" normalizeH="0" baseline="0" dirty="0">
              <a:ln>
                <a:noFill/>
              </a:ln>
              <a:solidFill>
                <a:schemeClr val="tx1"/>
              </a:solidFill>
              <a:effectLst/>
              <a:latin typeface="Reith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ReithSans"/>
              </a:rPr>
              <a:t>To give yourself a bit of extra challenge, place the markers randomly with larger and smaller gaps between them. This may create some tighter turns for you.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ReithSans"/>
              </a:rPr>
              <a:t>How did you find moving between smaller or larger gaps?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ReithSan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ReithSans"/>
              </a:rPr>
              <a:t>Make it easier</a:t>
            </a:r>
            <a:endParaRPr kumimoji="0" lang="en-US" altLang="en-US" sz="2000" b="0" i="0" u="none" strike="noStrike" cap="none" normalizeH="0" baseline="0" dirty="0">
              <a:ln>
                <a:noFill/>
              </a:ln>
              <a:solidFill>
                <a:schemeClr val="tx1"/>
              </a:solidFill>
              <a:effectLst/>
              <a:latin typeface="Reith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ReithSans"/>
              </a:rPr>
              <a:t>To make the task a little easier, take some of the markers away to make the space between them bigger. This should give you more space to move around them.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ReithSans"/>
              </a:rPr>
              <a:t>What difference did this make for you?</a:t>
            </a:r>
          </a:p>
        </p:txBody>
      </p:sp>
      <p:pic>
        <p:nvPicPr>
          <p:cNvPr id="1026" name="Picture 2" descr="UK Coaching agility map">
            <a:extLst>
              <a:ext uri="{FF2B5EF4-FFF2-40B4-BE49-F238E27FC236}">
                <a16:creationId xmlns:a16="http://schemas.microsoft.com/office/drawing/2014/main" id="{C53F7784-9C0B-4AD0-B7FD-EC0E859D2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9026" y="2397815"/>
            <a:ext cx="3200400"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207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UK Coaching balance figure and watch">
            <a:extLst>
              <a:ext uri="{FF2B5EF4-FFF2-40B4-BE49-F238E27FC236}">
                <a16:creationId xmlns:a16="http://schemas.microsoft.com/office/drawing/2014/main" id="{C88A73DB-DE07-417B-8DC3-0A723E85A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91360625"/>
            <a:ext cx="32004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Figure balancing">
            <a:extLst>
              <a:ext uri="{FF2B5EF4-FFF2-40B4-BE49-F238E27FC236}">
                <a16:creationId xmlns:a16="http://schemas.microsoft.com/office/drawing/2014/main" id="{A1BD6943-61C9-4D18-8110-C14A6D690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79140050"/>
            <a:ext cx="32004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igure balancing on chair">
            <a:extLst>
              <a:ext uri="{FF2B5EF4-FFF2-40B4-BE49-F238E27FC236}">
                <a16:creationId xmlns:a16="http://schemas.microsoft.com/office/drawing/2014/main" id="{9D6B067A-78CF-443C-9ABB-FA9C2625BE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62074425"/>
            <a:ext cx="32004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Balance activity card">
            <a:hlinkClick r:id="rId5"/>
            <a:extLst>
              <a:ext uri="{FF2B5EF4-FFF2-40B4-BE49-F238E27FC236}">
                <a16:creationId xmlns:a16="http://schemas.microsoft.com/office/drawing/2014/main" id="{D8EAEAA2-1272-4861-98AC-098D0416C6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60093225"/>
            <a:ext cx="12192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Pointing hands">
            <a:extLst>
              <a:ext uri="{FF2B5EF4-FFF2-40B4-BE49-F238E27FC236}">
                <a16:creationId xmlns:a16="http://schemas.microsoft.com/office/drawing/2014/main" id="{2C894461-A8E9-4450-9DC0-483B66219C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000" y="-15162213"/>
            <a:ext cx="32004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Dancing characters">
            <a:extLst>
              <a:ext uri="{FF2B5EF4-FFF2-40B4-BE49-F238E27FC236}">
                <a16:creationId xmlns:a16="http://schemas.microsoft.com/office/drawing/2014/main" id="{FCA51A53-4709-4E0B-8438-E53290E26E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000" y="23242588"/>
            <a:ext cx="32004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tanding figure">
            <a:extLst>
              <a:ext uri="{FF2B5EF4-FFF2-40B4-BE49-F238E27FC236}">
                <a16:creationId xmlns:a16="http://schemas.microsoft.com/office/drawing/2014/main" id="{B246B479-50CA-4019-8640-31FC90F982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000" y="67133788"/>
            <a:ext cx="152400" cy="8572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B86B04D6-9594-4B8C-99DF-53BEF0348D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 y="74471213"/>
            <a:ext cx="152400" cy="857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C7308BA-8E1B-4BBB-8130-C24FC55D70F7}"/>
              </a:ext>
            </a:extLst>
          </p:cNvPr>
          <p:cNvPicPr>
            <a:picLocks noChangeAspect="1"/>
          </p:cNvPicPr>
          <p:nvPr/>
        </p:nvPicPr>
        <p:blipFill rotWithShape="1">
          <a:blip r:embed="rId10"/>
          <a:srcRect l="18332" t="18025" r="20973" b="5163"/>
          <a:stretch/>
        </p:blipFill>
        <p:spPr>
          <a:xfrm>
            <a:off x="0" y="0"/>
            <a:ext cx="10600267" cy="6819468"/>
          </a:xfrm>
          <a:prstGeom prst="rect">
            <a:avLst/>
          </a:prstGeom>
        </p:spPr>
      </p:pic>
    </p:spTree>
    <p:extLst>
      <p:ext uri="{BB962C8B-B14F-4D97-AF65-F5344CB8AC3E}">
        <p14:creationId xmlns:p14="http://schemas.microsoft.com/office/powerpoint/2010/main" val="235697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66BE3A-92E6-4DD6-8142-EA9010A98902}"/>
              </a:ext>
            </a:extLst>
          </p:cNvPr>
          <p:cNvPicPr>
            <a:picLocks noChangeAspect="1"/>
          </p:cNvPicPr>
          <p:nvPr/>
        </p:nvPicPr>
        <p:blipFill rotWithShape="1">
          <a:blip r:embed="rId2"/>
          <a:srcRect t="15787" b="5410"/>
          <a:stretch/>
        </p:blipFill>
        <p:spPr>
          <a:xfrm>
            <a:off x="0" y="287867"/>
            <a:ext cx="12192000" cy="6197601"/>
          </a:xfrm>
          <a:prstGeom prst="rect">
            <a:avLst/>
          </a:prstGeom>
        </p:spPr>
      </p:pic>
    </p:spTree>
    <p:extLst>
      <p:ext uri="{BB962C8B-B14F-4D97-AF65-F5344CB8AC3E}">
        <p14:creationId xmlns:p14="http://schemas.microsoft.com/office/powerpoint/2010/main" val="3568454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TotalTime>
  <Words>541</Words>
  <Application>Microsoft Office PowerPoint</Application>
  <PresentationFormat>Widescreen</PresentationFormat>
  <Paragraphs>27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ReithSans</vt:lpstr>
      <vt:lpstr>Office Theme</vt:lpstr>
      <vt:lpstr>KS1 Fundamentals </vt:lpstr>
      <vt:lpstr>PowerPoint Presentation</vt:lpstr>
      <vt:lpstr>PowerPoint Presentation</vt:lpstr>
      <vt:lpstr>PowerPoint Presentation</vt:lpstr>
      <vt:lpstr>SPACE Movement, co-ordination, agility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KS1 Fundamentals</dc:title>
  <dc:creator>L.Bentley</dc:creator>
  <cp:lastModifiedBy>L.Bentley</cp:lastModifiedBy>
  <cp:revision>8</cp:revision>
  <dcterms:created xsi:type="dcterms:W3CDTF">2020-11-10T22:21:18Z</dcterms:created>
  <dcterms:modified xsi:type="dcterms:W3CDTF">2020-11-12T12:44:29Z</dcterms:modified>
</cp:coreProperties>
</file>