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4" r:id="rId4"/>
    <p:sldId id="263" r:id="rId5"/>
    <p:sldId id="257" r:id="rId6"/>
    <p:sldId id="261" r:id="rId7"/>
    <p:sldId id="262" r:id="rId8"/>
    <p:sldId id="260" r:id="rId9"/>
    <p:sldId id="265" r:id="rId10"/>
    <p:sldId id="258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185A6-5365-4314-9251-C14468AF5A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28444B-EB66-4893-8278-2AD2A31E9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4DDC9-60E7-46AA-8DA5-2243B68D6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8081-CC51-45E2-92AE-A1438AA8A7AC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ECE9C-BB2A-4BB3-8F0B-1866B9937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EE095-CE20-453F-91A8-A57D6FBA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4230-2F44-434B-AF12-B65F1B101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080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CD64E-0C02-4996-A6B2-A4F124E85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C1DE0A-8C49-4557-B5D9-FDE1C2544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29B92-4DD8-438E-9B4A-40DF6D45A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8081-CC51-45E2-92AE-A1438AA8A7AC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F58D0-67E1-463C-A1F2-E583E4B91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54819-C282-4A0D-BE3C-0E8F12D90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4230-2F44-434B-AF12-B65F1B101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90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FCF06D-4077-487A-BB80-519C4DB268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839DB9-BF9F-4A12-A4B3-B7F96555F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05E9A-E8FF-4915-BA38-610D37C5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8081-CC51-45E2-92AE-A1438AA8A7AC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C60B2-A5F6-44B5-859E-59033DE34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5E2A8-DF67-4B3A-8BFD-42B8629F0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4230-2F44-434B-AF12-B65F1B101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73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1A5F-54B3-4C17-BD8E-2F9FD8D20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E9A83-6DE4-4D54-8080-CD70CAFB8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4F00F-4BE3-4122-9228-FAA9CD3A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8081-CC51-45E2-92AE-A1438AA8A7AC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49F63-D630-4E83-B5FA-9C5516B2C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AF840-96CE-4BCA-A92A-1808D5F8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4230-2F44-434B-AF12-B65F1B101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98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A8C57-71B1-4979-9C08-04AD9FEA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8DD9A-BF18-4E1C-B74A-52ECCD395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6675C-5349-4160-818F-1DCEE33E1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8081-CC51-45E2-92AE-A1438AA8A7AC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22C27-81FE-4D16-91FD-31C847896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BE2F2-0A53-4BB7-B23B-CEFE2A01B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4230-2F44-434B-AF12-B65F1B101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32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1F473-230E-484A-B44C-B6DF2FDD1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5D440-A19B-483D-A608-DDF5BDD013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A198D-49B5-4A72-9785-15A085883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4016E-4589-46B4-A4E4-69148AB28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8081-CC51-45E2-92AE-A1438AA8A7AC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D79E2-E846-4E19-A240-CFBE0BA04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49602-3C18-4805-A881-6892EA8FD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4230-2F44-434B-AF12-B65F1B101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56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ACD6C-FEEA-4D6F-8118-CB7C01FC0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3A3EA-9322-4D73-BD77-86BC40909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C9049-0450-4CEF-B5B0-0C45AC2FB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39E08-F3B5-4500-872D-B93BEF783B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303EDC-12E8-4F3F-BAA4-FF920BB20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F064A4-5E71-4BBA-ACA5-9E3BDEF8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8081-CC51-45E2-92AE-A1438AA8A7AC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4A339C-C24E-4504-B52D-531F92C9A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011B69-387E-44A4-A249-544957D73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4230-2F44-434B-AF12-B65F1B101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727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CB360-B10F-4F43-8947-5E4508FCE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8AD55-4BCB-4976-8054-4976E649C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8081-CC51-45E2-92AE-A1438AA8A7AC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D737B7-27D7-44AB-BD08-7BE3D768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3EE254-332F-44AF-8A24-2A8E60865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4230-2F44-434B-AF12-B65F1B101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576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96AB12-A226-4995-8127-9355F68FB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8081-CC51-45E2-92AE-A1438AA8A7AC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EE46FD-FC5C-47FC-A0EC-E08BA55F7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1B941-4AAD-40E5-A4CD-ACB1BDA7C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4230-2F44-434B-AF12-B65F1B101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035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C242F-3063-4FDB-B653-F9F2FD6C8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E7F97-9EE8-466B-A739-CEEEF5629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55639-E02E-4A47-9DDA-DA82A5C85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04E656-0433-4FAD-AF7F-C18A81F4E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8081-CC51-45E2-92AE-A1438AA8A7AC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7A0AC-AB46-4162-A693-139FA8F29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C5C48-3206-4C58-A7A9-09A545C0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4230-2F44-434B-AF12-B65F1B101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87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83675-FF5B-4A27-89BC-552FDB69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5A1B6-5D8F-4809-8788-A73D76D516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2FACE8-08C9-4D1A-80AB-E50EE8DA6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48120-E528-422D-A66B-4D34D01B2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8081-CC51-45E2-92AE-A1438AA8A7AC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05A11-6898-471D-89C2-6CD32A2F6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3C96BA-59F6-4F5D-8CB5-06E03010F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4230-2F44-434B-AF12-B65F1B101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70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CCEDDE-8903-46EE-A398-3AF3D634D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33A5CB-CEF1-42D5-A975-C5D1936A3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2A6DE-20D9-44B0-8B60-0215D65A4F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98081-CC51-45E2-92AE-A1438AA8A7AC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5D8CB-2B23-41D8-AA6E-5C250DA97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B83C9-1609-4F0F-AA4E-0A15D9004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C4230-2F44-434B-AF12-B65F1B101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70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0346E-86D7-4403-AEB8-BE2A06EF90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Gymnastics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09EE2-C2C5-4E6C-919D-1DC527D0B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8903"/>
            <a:ext cx="9144000" cy="1348409"/>
          </a:xfrm>
        </p:spPr>
        <p:txBody>
          <a:bodyPr/>
          <a:lstStyle/>
          <a:p>
            <a:r>
              <a:rPr lang="en-GB" dirty="0"/>
              <a:t>Lots of resources put together to create a booklet of gymnastic activities.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B57499-39AF-42E3-9BB5-544B85D2320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23" y="315278"/>
            <a:ext cx="807085" cy="807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B114C7-EB2B-4BB8-A726-79F4ADBB3E9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310" y="110518"/>
            <a:ext cx="807085" cy="8070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35AA78-E72D-4329-8081-28569199F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78" y="149806"/>
            <a:ext cx="5009322" cy="235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50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C92B10-A072-4AEF-8343-73F0A89EFD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22" t="10609" r="33043" b="5099"/>
          <a:stretch/>
        </p:blipFill>
        <p:spPr>
          <a:xfrm>
            <a:off x="3140765" y="-15528"/>
            <a:ext cx="5499652" cy="687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02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2AE222-C9AA-4B07-96CA-F126C0445A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30" t="10415" r="32717" b="5099"/>
          <a:stretch/>
        </p:blipFill>
        <p:spPr>
          <a:xfrm>
            <a:off x="3326296" y="9375"/>
            <a:ext cx="5141843" cy="685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86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B78850-8C78-45CA-9BBB-0F586957D0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52" t="10223" r="17174" b="5485"/>
          <a:stretch/>
        </p:blipFill>
        <p:spPr>
          <a:xfrm>
            <a:off x="0" y="-16566"/>
            <a:ext cx="9130748" cy="68745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787593-809A-417D-AF02-A88638C2223E}"/>
              </a:ext>
            </a:extLst>
          </p:cNvPr>
          <p:cNvSpPr txBox="1"/>
          <p:nvPr/>
        </p:nvSpPr>
        <p:spPr>
          <a:xfrm>
            <a:off x="8931967" y="2385391"/>
            <a:ext cx="26901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Learning From Home -</a:t>
            </a:r>
          </a:p>
          <a:p>
            <a:r>
              <a:rPr lang="en-GB" dirty="0"/>
              <a:t>If you are completing this activity from home, can you complete the bean game creating different bean shapes?</a:t>
            </a:r>
          </a:p>
          <a:p>
            <a:r>
              <a:rPr lang="en-GB" dirty="0"/>
              <a:t>Can you move around inside or outside like the animals that have been listed? Good Luck </a:t>
            </a:r>
            <a:r>
              <a:rPr lang="en-GB" dirty="0">
                <a:sym typeface="Wingdings" panose="05000000000000000000" pitchFamily="2" charset="2"/>
              </a:rPr>
              <a:t>. </a:t>
            </a:r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6E8AB9-EEFE-4A22-BB20-8ABB25A639AA}"/>
              </a:ext>
            </a:extLst>
          </p:cNvPr>
          <p:cNvCxnSpPr>
            <a:cxnSpLocks/>
          </p:cNvCxnSpPr>
          <p:nvPr/>
        </p:nvCxnSpPr>
        <p:spPr>
          <a:xfrm flipH="1">
            <a:off x="7182678" y="4996070"/>
            <a:ext cx="1749289" cy="384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3A1BEAB-1332-4BAF-B1AB-9785D9790F8F}"/>
              </a:ext>
            </a:extLst>
          </p:cNvPr>
          <p:cNvCxnSpPr/>
          <p:nvPr/>
        </p:nvCxnSpPr>
        <p:spPr>
          <a:xfrm flipH="1" flipV="1">
            <a:off x="7739270" y="2915478"/>
            <a:ext cx="1192697" cy="265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713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ECB967-E50B-4BF9-916F-57408EA18B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70" t="10802" r="16956" b="5292"/>
          <a:stretch/>
        </p:blipFill>
        <p:spPr>
          <a:xfrm>
            <a:off x="106016" y="0"/>
            <a:ext cx="913074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749861-A7C6-4E62-8617-E9E59742B9C3}"/>
              </a:ext>
            </a:extLst>
          </p:cNvPr>
          <p:cNvSpPr txBox="1"/>
          <p:nvPr/>
        </p:nvSpPr>
        <p:spPr>
          <a:xfrm>
            <a:off x="9395793" y="1272209"/>
            <a:ext cx="26901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Learning From Home -</a:t>
            </a:r>
          </a:p>
          <a:p>
            <a:r>
              <a:rPr lang="en-GB" dirty="0"/>
              <a:t>If you are completing this activity from home, try to complete each bullet point. What ones can you complete?</a:t>
            </a:r>
            <a:r>
              <a:rPr lang="en-GB" dirty="0">
                <a:sym typeface="Wingdings" panose="05000000000000000000" pitchFamily="2" charset="2"/>
              </a:rPr>
              <a:t> </a:t>
            </a:r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9525BB6-E55D-4378-9AB3-EAD359EAE17E}"/>
              </a:ext>
            </a:extLst>
          </p:cNvPr>
          <p:cNvCxnSpPr>
            <a:cxnSpLocks/>
          </p:cNvCxnSpPr>
          <p:nvPr/>
        </p:nvCxnSpPr>
        <p:spPr>
          <a:xfrm flipH="1">
            <a:off x="5976731" y="3026535"/>
            <a:ext cx="4068418" cy="684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EF15C65-50DF-4616-91F7-91513B2BFBE5}"/>
              </a:ext>
            </a:extLst>
          </p:cNvPr>
          <p:cNvCxnSpPr>
            <a:cxnSpLocks/>
          </p:cNvCxnSpPr>
          <p:nvPr/>
        </p:nvCxnSpPr>
        <p:spPr>
          <a:xfrm flipH="1" flipV="1">
            <a:off x="6970643" y="2809461"/>
            <a:ext cx="3074506" cy="217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991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C6C65A-59CE-4D00-9019-CD68373347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70" t="10996" r="17391" b="5099"/>
          <a:stretch/>
        </p:blipFill>
        <p:spPr>
          <a:xfrm>
            <a:off x="0" y="49696"/>
            <a:ext cx="8971722" cy="68083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5B4B9A-9F34-46FD-97AA-6A1F22A5A408}"/>
              </a:ext>
            </a:extLst>
          </p:cNvPr>
          <p:cNvSpPr txBox="1"/>
          <p:nvPr/>
        </p:nvSpPr>
        <p:spPr>
          <a:xfrm>
            <a:off x="8971722" y="3631096"/>
            <a:ext cx="26901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Learning From Home -</a:t>
            </a:r>
          </a:p>
          <a:p>
            <a:r>
              <a:rPr lang="en-GB" dirty="0"/>
              <a:t>If you are completing this activity from home, can you complete these balances with a family member?  Good Luck </a:t>
            </a:r>
            <a:r>
              <a:rPr lang="en-GB" dirty="0">
                <a:sym typeface="Wingdings" panose="05000000000000000000" pitchFamily="2" charset="2"/>
              </a:rPr>
              <a:t>. </a:t>
            </a:r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B7366A-AB8B-4841-AA70-46670AC3D6B7}"/>
              </a:ext>
            </a:extLst>
          </p:cNvPr>
          <p:cNvCxnSpPr/>
          <p:nvPr/>
        </p:nvCxnSpPr>
        <p:spPr>
          <a:xfrm flipH="1">
            <a:off x="5340626" y="4664765"/>
            <a:ext cx="34720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691AE86-EB8F-490D-ADDF-C6E132A4A08E}"/>
              </a:ext>
            </a:extLst>
          </p:cNvPr>
          <p:cNvCxnSpPr>
            <a:cxnSpLocks/>
          </p:cNvCxnSpPr>
          <p:nvPr/>
        </p:nvCxnSpPr>
        <p:spPr>
          <a:xfrm flipH="1">
            <a:off x="5671930" y="4982817"/>
            <a:ext cx="3299792" cy="583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075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89FFF5-B48B-4B1F-8352-EA9C55A81D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30" t="10609" r="32718" b="5292"/>
          <a:stretch/>
        </p:blipFill>
        <p:spPr>
          <a:xfrm>
            <a:off x="3458818" y="0"/>
            <a:ext cx="5512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32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435D83-5F1E-4C58-8802-14DF6E0BF6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1" t="22209" r="9456" b="11092"/>
          <a:stretch/>
        </p:blipFill>
        <p:spPr>
          <a:xfrm>
            <a:off x="28426" y="119271"/>
            <a:ext cx="12044304" cy="6639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DFFB64-6973-4A26-A205-CFE3184F8305}"/>
              </a:ext>
            </a:extLst>
          </p:cNvPr>
          <p:cNvSpPr txBox="1"/>
          <p:nvPr/>
        </p:nvSpPr>
        <p:spPr>
          <a:xfrm>
            <a:off x="503583" y="198783"/>
            <a:ext cx="2955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Can you perform any of these counter balances? </a:t>
            </a:r>
          </a:p>
        </p:txBody>
      </p:sp>
    </p:spTree>
    <p:extLst>
      <p:ext uri="{BB962C8B-B14F-4D97-AF65-F5344CB8AC3E}">
        <p14:creationId xmlns:p14="http://schemas.microsoft.com/office/powerpoint/2010/main" val="1111394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95428A-49C8-48D0-965A-B9030EBE57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52" t="22403" r="9131" b="10124"/>
          <a:stretch/>
        </p:blipFill>
        <p:spPr>
          <a:xfrm>
            <a:off x="291548" y="198783"/>
            <a:ext cx="11622156" cy="66592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21B865-AA09-4647-A0DF-C90505C5EB48}"/>
              </a:ext>
            </a:extLst>
          </p:cNvPr>
          <p:cNvSpPr txBox="1"/>
          <p:nvPr/>
        </p:nvSpPr>
        <p:spPr>
          <a:xfrm>
            <a:off x="503583" y="198783"/>
            <a:ext cx="2955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Can you perform any of these counter balances? </a:t>
            </a:r>
          </a:p>
        </p:txBody>
      </p:sp>
    </p:spTree>
    <p:extLst>
      <p:ext uri="{BB962C8B-B14F-4D97-AF65-F5344CB8AC3E}">
        <p14:creationId xmlns:p14="http://schemas.microsoft.com/office/powerpoint/2010/main" val="1352619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C21A87-E352-438F-BE98-A43CCFEC2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13" t="10415" r="32826" b="5265"/>
          <a:stretch/>
        </p:blipFill>
        <p:spPr>
          <a:xfrm>
            <a:off x="3326296" y="6358"/>
            <a:ext cx="5168442" cy="685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6B24CD-F833-4050-B593-632F0EFE6A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61" t="11962" r="16956" b="5098"/>
          <a:stretch/>
        </p:blipFill>
        <p:spPr>
          <a:xfrm>
            <a:off x="-1" y="-238539"/>
            <a:ext cx="879944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2ED402-A73A-4D1B-AA6A-83F4E7352BA4}"/>
              </a:ext>
            </a:extLst>
          </p:cNvPr>
          <p:cNvSpPr txBox="1"/>
          <p:nvPr/>
        </p:nvSpPr>
        <p:spPr>
          <a:xfrm>
            <a:off x="9051235" y="2676939"/>
            <a:ext cx="26901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Learning From Home -</a:t>
            </a:r>
          </a:p>
          <a:p>
            <a:r>
              <a:rPr lang="en-GB" dirty="0"/>
              <a:t>If you are completing this activity from home, can you complete these activities in a space indoors or outside?  Good Luck </a:t>
            </a:r>
            <a:r>
              <a:rPr lang="en-GB" dirty="0">
                <a:sym typeface="Wingdings" panose="05000000000000000000" pitchFamily="2" charset="2"/>
              </a:rPr>
              <a:t>. 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636751D-B7A2-4424-9EB1-19ED4B82C719}"/>
              </a:ext>
            </a:extLst>
          </p:cNvPr>
          <p:cNvCxnSpPr/>
          <p:nvPr/>
        </p:nvCxnSpPr>
        <p:spPr>
          <a:xfrm flipH="1">
            <a:off x="6586330" y="4015409"/>
            <a:ext cx="2504661" cy="795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74DA481-67A1-4132-888F-CEEE295F5634}"/>
              </a:ext>
            </a:extLst>
          </p:cNvPr>
          <p:cNvSpPr txBox="1"/>
          <p:nvPr/>
        </p:nvSpPr>
        <p:spPr>
          <a:xfrm>
            <a:off x="9090991" y="5512904"/>
            <a:ext cx="2782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Instead of a bench, could you create a line and ensure your feet stay on it</a:t>
            </a:r>
            <a:r>
              <a:rPr lang="en-GB" dirty="0"/>
              <a:t>?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20FE3D1-3494-4408-91F2-D799A4654C20}"/>
              </a:ext>
            </a:extLst>
          </p:cNvPr>
          <p:cNvCxnSpPr>
            <a:cxnSpLocks/>
          </p:cNvCxnSpPr>
          <p:nvPr/>
        </p:nvCxnSpPr>
        <p:spPr>
          <a:xfrm flipH="1">
            <a:off x="6586330" y="5751443"/>
            <a:ext cx="2382077" cy="223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623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175</Words>
  <Application>Microsoft Office PowerPoint</Application>
  <PresentationFormat>Widescreen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Gymnastics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Gymnastics</dc:title>
  <dc:creator>L.Bentley</dc:creator>
  <cp:lastModifiedBy>C.McCawley</cp:lastModifiedBy>
  <cp:revision>14</cp:revision>
  <dcterms:created xsi:type="dcterms:W3CDTF">2020-11-10T14:30:51Z</dcterms:created>
  <dcterms:modified xsi:type="dcterms:W3CDTF">2022-01-20T10:01:59Z</dcterms:modified>
</cp:coreProperties>
</file>