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324E-29AD-486E-A8FD-CDE9087E0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1551E-8E94-4980-A046-486A8CFD0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4CE8-90EA-4A02-AE98-68038E0D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CCD3-D81B-4A8D-B91E-AB87D751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586B-C538-4332-B3B0-4B80BF41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2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9C32-7752-42EB-83E6-42242461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17DFB-9438-4028-8B14-B8C5E87D4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A1C92-2C04-4C17-86E3-2EF286AA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84539-3BB3-49F0-94B1-64C01C88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5CE03-DF60-4B5C-9075-E35B0C85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6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77613-45B1-4EBB-A511-474BAF5B5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DA0FF-57BB-427B-B88E-0D7FBEFC3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2B9CA-C2DE-40ED-B620-EF25A3A2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9825E-F653-4936-BA08-CA4256CA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B72A-95B2-4E39-A9B8-2F030936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12FE-9441-4942-A61F-99A2127B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56B2-C80D-4F31-8636-0D596161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0744-7BF8-4094-BCF3-65B2E560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16C94-85AD-48C4-90F8-CA3AA7B4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4F57-26BE-425B-844E-95E0A6B7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4FAC-03CB-4B51-946F-6DA12CA7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1674-BFA8-49DD-BBE4-2A44CFD1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4BD3-9A65-4640-9BE8-E89FCAA3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2BDA1-1D27-4F8E-98B7-CF58808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D51EB-F88F-4690-B75C-E88C169E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2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1962-3398-4E58-B810-CE515B9F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0730-A08A-463D-A0E4-3064707E6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96CA1-4926-424D-B178-46FC1FDCA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4301F-2B15-445F-9256-C6C65CFC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18C1A-5724-440F-89B3-BBA0D533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A9F0C-DA0D-44A3-9E50-9174CA4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8095-0B94-4ED4-BD98-BAF61307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A1724-6D54-4407-B9CE-8CA05803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1CB09-4ACA-4C26-81B0-47A274740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992D2-F1DE-4A82-A305-D4CD381EA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8A9DB-6CCC-463F-B5F1-28D9E0BEF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FCCBC-78A9-496C-858E-FDFB4263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A62C5-D4CF-4D58-84CF-4C032CC1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A14AB-FD61-4EE1-8F18-9AA91486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C3FD-CF85-4A0E-A5B2-08FC318D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1ED32-FEDB-413B-A309-7F4ABB74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2FAA1-662F-46D4-A634-4C81B2A1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494C0-FA3E-43C3-A244-2250AFB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4DB0F-586F-493D-97C6-25D52424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60EE5-1173-4B98-A8C9-70ED82FE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B89BF-B3A1-4419-A08D-C2535E7B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6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3ADB-FB27-40AC-ACE8-5C88B13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3EAD-C44F-4CF9-8EC3-FD49140D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06CB2-5012-4DCA-B558-FCF95FF6B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4F2F3-205A-4885-8C77-D3A5AD68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CBA6-38CD-48B0-AEB3-2E3A0831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6AEE4-D6F5-415A-A6C1-7F2FF869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2436-950F-4885-BFA4-2254AB70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E6CCB-1F77-4081-B684-6243FA406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ED8F-AD69-40C4-9364-14700008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11361-890F-4491-90EA-4ED7574E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E4581-8E90-4F11-A907-A3F3E758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99684-6022-4185-B0FA-F9877DB7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9690A-F626-403D-B7A4-70DB7E10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FA5F1-34CE-4942-A93E-9AC5A8ED6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DCA0-6B6C-45CC-BD1F-67088F046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3617-C42F-46F2-B665-E742A0CD30D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4CAB-4F22-4F96-B2CD-E9B3B30C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6208D-95F7-4AC8-AAE1-79E7F25E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AC84-41FE-421D-9799-E9D31DEC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9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9600-C30F-4385-84B7-7C44EBA1A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KS1 Yoga.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2E727-2BCE-44E5-B07A-8E78ADC66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Lots of resources put together to create a booklet of yoga stances.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49BB9-DB39-4FF0-AEBD-429CDBBF8A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3" y="315278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E2865-E83E-42F9-A812-E5E2DDE60F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892" y="315277"/>
            <a:ext cx="807085" cy="80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CBD9E-FF49-4D99-808B-7FD3F2074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76" y="315277"/>
            <a:ext cx="8572500" cy="21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1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396D1-2F7F-491C-917B-D2E8925A3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1" t="12735" r="17282" b="664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A0BCEE-B30A-444E-9BDF-7D29C7F96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1" t="12349" r="17282" b="6839"/>
          <a:stretch/>
        </p:blipFill>
        <p:spPr>
          <a:xfrm>
            <a:off x="-1" y="0"/>
            <a:ext cx="12192001" cy="68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6D181-AA46-4C07-9F6D-4E0A86DF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t="11382" r="17174" b="7805"/>
          <a:stretch/>
        </p:blipFill>
        <p:spPr>
          <a:xfrm>
            <a:off x="0" y="0"/>
            <a:ext cx="12192000" cy="68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0BAC07-9899-49FB-98F5-FF037E9B1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7" t="12349" r="17283" b="683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1619D-4109-4895-BDF2-3E8654BE6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1" t="11188" r="17282" b="722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2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593A4-041E-4453-BB92-E9E0BB346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t="13315" r="17174" b="5099"/>
          <a:stretch/>
        </p:blipFill>
        <p:spPr>
          <a:xfrm>
            <a:off x="0" y="0"/>
            <a:ext cx="12192000" cy="6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518C0-B7BE-4D41-8FA3-DFEFEFD98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93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4842B-88E9-4E4E-BE68-D43093F9A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2" y="0"/>
            <a:ext cx="6003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KS1 Yoga.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Yoga.</dc:title>
  <dc:creator>L.Bentley</dc:creator>
  <cp:lastModifiedBy>L.Bentley</cp:lastModifiedBy>
  <cp:revision>4</cp:revision>
  <dcterms:created xsi:type="dcterms:W3CDTF">2020-11-11T10:52:47Z</dcterms:created>
  <dcterms:modified xsi:type="dcterms:W3CDTF">2020-11-12T12:44:45Z</dcterms:modified>
</cp:coreProperties>
</file>